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sldIdLst>
    <p:sldId id="298" r:id="rId6"/>
    <p:sldId id="296" r:id="rId7"/>
    <p:sldId id="256" r:id="rId8"/>
    <p:sldId id="259" r:id="rId9"/>
    <p:sldId id="260" r:id="rId10"/>
    <p:sldId id="261" r:id="rId11"/>
    <p:sldId id="262" r:id="rId12"/>
    <p:sldId id="257" r:id="rId13"/>
    <p:sldId id="263" r:id="rId14"/>
    <p:sldId id="264" r:id="rId15"/>
    <p:sldId id="265" r:id="rId16"/>
    <p:sldId id="266" r:id="rId17"/>
    <p:sldId id="258" r:id="rId18"/>
    <p:sldId id="267" r:id="rId19"/>
    <p:sldId id="295" r:id="rId20"/>
    <p:sldId id="268" r:id="rId21"/>
    <p:sldId id="269" r:id="rId22"/>
    <p:sldId id="270" r:id="rId23"/>
    <p:sldId id="271" r:id="rId24"/>
    <p:sldId id="272" r:id="rId25"/>
    <p:sldId id="274" r:id="rId26"/>
    <p:sldId id="275" r:id="rId27"/>
    <p:sldId id="273" r:id="rId28"/>
    <p:sldId id="276" r:id="rId29"/>
    <p:sldId id="277" r:id="rId30"/>
    <p:sldId id="278" r:id="rId31"/>
    <p:sldId id="284" r:id="rId32"/>
    <p:sldId id="285" r:id="rId33"/>
    <p:sldId id="286" r:id="rId34"/>
    <p:sldId id="287" r:id="rId35"/>
    <p:sldId id="288" r:id="rId36"/>
    <p:sldId id="289" r:id="rId37"/>
    <p:sldId id="290" r:id="rId38"/>
    <p:sldId id="291" r:id="rId39"/>
    <p:sldId id="292" r:id="rId40"/>
    <p:sldId id="293" r:id="rId41"/>
    <p:sldId id="294" r:id="rId42"/>
    <p:sldId id="297"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72" y="-23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DB16B6AF-399A-4CE8-830C-27248CD5CBAB}" type="datetimeFigureOut">
              <a:rPr lang="en-AU" smtClean="0"/>
              <a:t>19/09/2019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6752897-97F1-4B08-8D59-517F7347EC4C}" type="slidenum">
              <a:rPr lang="en-AU" smtClean="0"/>
              <a:t>‹#›</a:t>
            </a:fld>
            <a:endParaRPr lang="en-AU"/>
          </a:p>
        </p:txBody>
      </p:sp>
    </p:spTree>
    <p:extLst>
      <p:ext uri="{BB962C8B-B14F-4D97-AF65-F5344CB8AC3E}">
        <p14:creationId xmlns:p14="http://schemas.microsoft.com/office/powerpoint/2010/main" val="1011780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B16B6AF-399A-4CE8-830C-27248CD5CBAB}" type="datetimeFigureOut">
              <a:rPr lang="en-AU" smtClean="0"/>
              <a:t>19/09/2019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6752897-97F1-4B08-8D59-517F7347EC4C}" type="slidenum">
              <a:rPr lang="en-AU" smtClean="0"/>
              <a:t>‹#›</a:t>
            </a:fld>
            <a:endParaRPr lang="en-AU"/>
          </a:p>
        </p:txBody>
      </p:sp>
    </p:spTree>
    <p:extLst>
      <p:ext uri="{BB962C8B-B14F-4D97-AF65-F5344CB8AC3E}">
        <p14:creationId xmlns:p14="http://schemas.microsoft.com/office/powerpoint/2010/main" val="2156843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B16B6AF-399A-4CE8-830C-27248CD5CBAB}" type="datetimeFigureOut">
              <a:rPr lang="en-AU" smtClean="0"/>
              <a:t>19/09/2019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6752897-97F1-4B08-8D59-517F7347EC4C}" type="slidenum">
              <a:rPr lang="en-AU" smtClean="0"/>
              <a:t>‹#›</a:t>
            </a:fld>
            <a:endParaRPr lang="en-AU"/>
          </a:p>
        </p:txBody>
      </p:sp>
    </p:spTree>
    <p:extLst>
      <p:ext uri="{BB962C8B-B14F-4D97-AF65-F5344CB8AC3E}">
        <p14:creationId xmlns:p14="http://schemas.microsoft.com/office/powerpoint/2010/main" val="1568138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A1E62EE1-A09B-4704-89D1-A3EC923AAF41}" type="datetimeFigureOut">
              <a:rPr lang="en-US"/>
              <a:pPr>
                <a:defRPr/>
              </a:pPr>
              <a:t>9/19/2019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B3F917CD-F095-4D79-829A-EC06AD85B4E4}" type="slidenum">
              <a:rPr lang="en-US"/>
              <a:pPr>
                <a:defRPr/>
              </a:pPr>
              <a:t>‹#›</a:t>
            </a:fld>
            <a:endParaRPr lang="en-US"/>
          </a:p>
        </p:txBody>
      </p:sp>
    </p:spTree>
    <p:extLst>
      <p:ext uri="{BB962C8B-B14F-4D97-AF65-F5344CB8AC3E}">
        <p14:creationId xmlns:p14="http://schemas.microsoft.com/office/powerpoint/2010/main" val="1050143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8C48DB7A-66B5-4591-81A7-B79F116A7EA4}" type="datetimeFigureOut">
              <a:rPr lang="en-US"/>
              <a:pPr>
                <a:defRPr/>
              </a:pPr>
              <a:t>9/19/2019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E5036488-4BF0-47F0-90E3-C7AF4AED6BD9}" type="slidenum">
              <a:rPr lang="en-US"/>
              <a:pPr>
                <a:defRPr/>
              </a:pPr>
              <a:t>‹#›</a:t>
            </a:fld>
            <a:endParaRPr lang="en-US"/>
          </a:p>
        </p:txBody>
      </p:sp>
    </p:spTree>
    <p:extLst>
      <p:ext uri="{BB962C8B-B14F-4D97-AF65-F5344CB8AC3E}">
        <p14:creationId xmlns:p14="http://schemas.microsoft.com/office/powerpoint/2010/main" val="3612943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286DF54E-6A7C-4622-9E6D-4F59FE22FE8B}" type="datetimeFigureOut">
              <a:rPr lang="en-US"/>
              <a:pPr>
                <a:defRPr/>
              </a:pPr>
              <a:t>9/19/2019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21C107D1-72FA-44A4-89DE-2999346018EB}" type="slidenum">
              <a:rPr lang="en-US"/>
              <a:pPr>
                <a:defRPr/>
              </a:pPr>
              <a:t>‹#›</a:t>
            </a:fld>
            <a:endParaRPr lang="en-US"/>
          </a:p>
        </p:txBody>
      </p:sp>
    </p:spTree>
    <p:extLst>
      <p:ext uri="{BB962C8B-B14F-4D97-AF65-F5344CB8AC3E}">
        <p14:creationId xmlns:p14="http://schemas.microsoft.com/office/powerpoint/2010/main" val="11441143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86284BF8-6E3C-4210-85AF-27345BD8018A}" type="datetimeFigureOut">
              <a:rPr lang="en-US"/>
              <a:pPr>
                <a:defRPr/>
              </a:pPr>
              <a:t>9/19/2019</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076BBB08-15EB-446F-8D4D-5C1F05CB26CC}" type="slidenum">
              <a:rPr lang="en-US"/>
              <a:pPr>
                <a:defRPr/>
              </a:pPr>
              <a:t>‹#›</a:t>
            </a:fld>
            <a:endParaRPr lang="en-US"/>
          </a:p>
        </p:txBody>
      </p:sp>
    </p:spTree>
    <p:extLst>
      <p:ext uri="{BB962C8B-B14F-4D97-AF65-F5344CB8AC3E}">
        <p14:creationId xmlns:p14="http://schemas.microsoft.com/office/powerpoint/2010/main" val="4005027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070E284C-613B-4D91-8AE5-FB84305DBC0C}" type="datetimeFigureOut">
              <a:rPr lang="en-US"/>
              <a:pPr>
                <a:defRPr/>
              </a:pPr>
              <a:t>9/19/2019</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0A66D528-9B6B-4E7C-925B-B49DCD82DA9D}" type="slidenum">
              <a:rPr lang="en-US"/>
              <a:pPr>
                <a:defRPr/>
              </a:pPr>
              <a:t>‹#›</a:t>
            </a:fld>
            <a:endParaRPr lang="en-US"/>
          </a:p>
        </p:txBody>
      </p:sp>
    </p:spTree>
    <p:extLst>
      <p:ext uri="{BB962C8B-B14F-4D97-AF65-F5344CB8AC3E}">
        <p14:creationId xmlns:p14="http://schemas.microsoft.com/office/powerpoint/2010/main" val="8988508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40FCD901-0556-46A8-B468-7557D1F2D2E7}" type="datetimeFigureOut">
              <a:rPr lang="en-US"/>
              <a:pPr>
                <a:defRPr/>
              </a:pPr>
              <a:t>9/19/2019</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745CD39C-29C6-4626-B2AF-B8AC4B63598B}" type="slidenum">
              <a:rPr lang="en-US"/>
              <a:pPr>
                <a:defRPr/>
              </a:pPr>
              <a:t>‹#›</a:t>
            </a:fld>
            <a:endParaRPr lang="en-US"/>
          </a:p>
        </p:txBody>
      </p:sp>
    </p:spTree>
    <p:extLst>
      <p:ext uri="{BB962C8B-B14F-4D97-AF65-F5344CB8AC3E}">
        <p14:creationId xmlns:p14="http://schemas.microsoft.com/office/powerpoint/2010/main" val="11556929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0C4C7D69-6A5B-4A4E-9159-6779758E9F1B}" type="datetimeFigureOut">
              <a:rPr lang="en-US"/>
              <a:pPr>
                <a:defRPr/>
              </a:pPr>
              <a:t>9/19/2019</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924A1DB4-A4A3-4B61-85F3-F08BFB6A7047}" type="slidenum">
              <a:rPr lang="en-US"/>
              <a:pPr>
                <a:defRPr/>
              </a:pPr>
              <a:t>‹#›</a:t>
            </a:fld>
            <a:endParaRPr lang="en-US"/>
          </a:p>
        </p:txBody>
      </p:sp>
    </p:spTree>
    <p:extLst>
      <p:ext uri="{BB962C8B-B14F-4D97-AF65-F5344CB8AC3E}">
        <p14:creationId xmlns:p14="http://schemas.microsoft.com/office/powerpoint/2010/main" val="2797866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A4314806-1F78-4303-8BFC-0C765044BD21}" type="datetimeFigureOut">
              <a:rPr lang="en-US"/>
              <a:pPr>
                <a:defRPr/>
              </a:pPr>
              <a:t>9/19/2019</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FB0C5C85-39E1-45A8-8336-1D19F325B75E}" type="slidenum">
              <a:rPr lang="en-US"/>
              <a:pPr>
                <a:defRPr/>
              </a:pPr>
              <a:t>‹#›</a:t>
            </a:fld>
            <a:endParaRPr lang="en-US"/>
          </a:p>
        </p:txBody>
      </p:sp>
    </p:spTree>
    <p:extLst>
      <p:ext uri="{BB962C8B-B14F-4D97-AF65-F5344CB8AC3E}">
        <p14:creationId xmlns:p14="http://schemas.microsoft.com/office/powerpoint/2010/main" val="257706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B16B6AF-399A-4CE8-830C-27248CD5CBAB}" type="datetimeFigureOut">
              <a:rPr lang="en-AU" smtClean="0"/>
              <a:t>19/09/2019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6752897-97F1-4B08-8D59-517F7347EC4C}" type="slidenum">
              <a:rPr lang="en-AU" smtClean="0"/>
              <a:t>‹#›</a:t>
            </a:fld>
            <a:endParaRPr lang="en-AU"/>
          </a:p>
        </p:txBody>
      </p:sp>
    </p:spTree>
    <p:extLst>
      <p:ext uri="{BB962C8B-B14F-4D97-AF65-F5344CB8AC3E}">
        <p14:creationId xmlns:p14="http://schemas.microsoft.com/office/powerpoint/2010/main" val="9852461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1BCDF8C9-1D8E-43CA-89BD-5DFFC45EF7F3}" type="datetimeFigureOut">
              <a:rPr lang="en-US"/>
              <a:pPr>
                <a:defRPr/>
              </a:pPr>
              <a:t>9/19/2019</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74EA55BB-590A-48BD-9F49-3E1538279549}" type="slidenum">
              <a:rPr lang="en-US"/>
              <a:pPr>
                <a:defRPr/>
              </a:pPr>
              <a:t>‹#›</a:t>
            </a:fld>
            <a:endParaRPr lang="en-US"/>
          </a:p>
        </p:txBody>
      </p:sp>
    </p:spTree>
    <p:extLst>
      <p:ext uri="{BB962C8B-B14F-4D97-AF65-F5344CB8AC3E}">
        <p14:creationId xmlns:p14="http://schemas.microsoft.com/office/powerpoint/2010/main" val="24997049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80C5F255-E1A3-4583-97DB-9E71129D6CA2}" type="datetimeFigureOut">
              <a:rPr lang="en-US"/>
              <a:pPr>
                <a:defRPr/>
              </a:pPr>
              <a:t>9/19/2019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5CCE8105-46AE-41FC-9EFE-F63EE55AADC8}" type="slidenum">
              <a:rPr lang="en-US"/>
              <a:pPr>
                <a:defRPr/>
              </a:pPr>
              <a:t>‹#›</a:t>
            </a:fld>
            <a:endParaRPr lang="en-US"/>
          </a:p>
        </p:txBody>
      </p:sp>
    </p:spTree>
    <p:extLst>
      <p:ext uri="{BB962C8B-B14F-4D97-AF65-F5344CB8AC3E}">
        <p14:creationId xmlns:p14="http://schemas.microsoft.com/office/powerpoint/2010/main" val="24388276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F909600D-C568-4A48-8255-F1286D887E2D}" type="datetimeFigureOut">
              <a:rPr lang="en-US"/>
              <a:pPr>
                <a:defRPr/>
              </a:pPr>
              <a:t>9/19/2019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CE879B8E-D6B1-49A2-BABA-CE8CBC3419F0}" type="slidenum">
              <a:rPr lang="en-US"/>
              <a:pPr>
                <a:defRPr/>
              </a:pPr>
              <a:t>‹#›</a:t>
            </a:fld>
            <a:endParaRPr lang="en-US"/>
          </a:p>
        </p:txBody>
      </p:sp>
    </p:spTree>
    <p:extLst>
      <p:ext uri="{BB962C8B-B14F-4D97-AF65-F5344CB8AC3E}">
        <p14:creationId xmlns:p14="http://schemas.microsoft.com/office/powerpoint/2010/main" val="42248242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FFC18CD8-165E-49BC-9FEE-BCF1089DDA8D}" type="datetimeFigureOut">
              <a:rPr lang="ms-MY"/>
              <a:pPr>
                <a:defRPr/>
              </a:pPr>
              <a:t>19/09/2019</a:t>
            </a:fld>
            <a:endParaRPr lang="ms-MY"/>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ms-MY"/>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BEB17B5E-4700-46C3-8DC4-FAE01B3CC9FD}" type="slidenum">
              <a:rPr lang="ms-MY"/>
              <a:pPr>
                <a:defRPr/>
              </a:pPr>
              <a:t>‹#›</a:t>
            </a:fld>
            <a:endParaRPr lang="ms-MY"/>
          </a:p>
        </p:txBody>
      </p:sp>
    </p:spTree>
    <p:extLst>
      <p:ext uri="{BB962C8B-B14F-4D97-AF65-F5344CB8AC3E}">
        <p14:creationId xmlns:p14="http://schemas.microsoft.com/office/powerpoint/2010/main" val="17067124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666B1794-9B3F-4F94-BCC6-C08AE267CF91}" type="datetimeFigureOut">
              <a:rPr lang="ms-MY"/>
              <a:pPr>
                <a:defRPr/>
              </a:pPr>
              <a:t>19/09/2019</a:t>
            </a:fld>
            <a:endParaRPr lang="ms-MY"/>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ms-MY"/>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69FB8F3E-850C-4F87-AD7B-2B13F6527D36}" type="slidenum">
              <a:rPr lang="ms-MY"/>
              <a:pPr>
                <a:defRPr/>
              </a:pPr>
              <a:t>‹#›</a:t>
            </a:fld>
            <a:endParaRPr lang="ms-MY"/>
          </a:p>
        </p:txBody>
      </p:sp>
    </p:spTree>
    <p:extLst>
      <p:ext uri="{BB962C8B-B14F-4D97-AF65-F5344CB8AC3E}">
        <p14:creationId xmlns:p14="http://schemas.microsoft.com/office/powerpoint/2010/main" val="13512575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23D574B4-C00D-452A-9E27-B24283D4EF91}" type="datetimeFigureOut">
              <a:rPr lang="ms-MY"/>
              <a:pPr>
                <a:defRPr/>
              </a:pPr>
              <a:t>19/09/2019</a:t>
            </a:fld>
            <a:endParaRPr lang="ms-MY"/>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ms-MY"/>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AFE6EF0B-A988-446C-8BD8-F549742A392F}" type="slidenum">
              <a:rPr lang="ms-MY"/>
              <a:pPr>
                <a:defRPr/>
              </a:pPr>
              <a:t>‹#›</a:t>
            </a:fld>
            <a:endParaRPr lang="ms-MY"/>
          </a:p>
        </p:txBody>
      </p:sp>
    </p:spTree>
    <p:extLst>
      <p:ext uri="{BB962C8B-B14F-4D97-AF65-F5344CB8AC3E}">
        <p14:creationId xmlns:p14="http://schemas.microsoft.com/office/powerpoint/2010/main" val="30894875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B2442882-F53D-464F-BE2E-94EDA8267339}" type="datetimeFigureOut">
              <a:rPr lang="ms-MY"/>
              <a:pPr>
                <a:defRPr/>
              </a:pPr>
              <a:t>19/09/2019</a:t>
            </a:fld>
            <a:endParaRPr lang="ms-MY"/>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ms-MY"/>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133AE933-7569-48A3-9ECC-D27A05672E03}" type="slidenum">
              <a:rPr lang="ms-MY"/>
              <a:pPr>
                <a:defRPr/>
              </a:pPr>
              <a:t>‹#›</a:t>
            </a:fld>
            <a:endParaRPr lang="ms-MY"/>
          </a:p>
        </p:txBody>
      </p:sp>
    </p:spTree>
    <p:extLst>
      <p:ext uri="{BB962C8B-B14F-4D97-AF65-F5344CB8AC3E}">
        <p14:creationId xmlns:p14="http://schemas.microsoft.com/office/powerpoint/2010/main" val="17026883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1CC6C211-3124-4335-AD8F-9C99192CD3F4}" type="datetimeFigureOut">
              <a:rPr lang="ms-MY"/>
              <a:pPr>
                <a:defRPr/>
              </a:pPr>
              <a:t>19/09/2019</a:t>
            </a:fld>
            <a:endParaRPr lang="ms-MY"/>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ms-MY"/>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8F635D79-0F94-494B-8CD3-7B274E5F37AF}" type="slidenum">
              <a:rPr lang="ms-MY"/>
              <a:pPr>
                <a:defRPr/>
              </a:pPr>
              <a:t>‹#›</a:t>
            </a:fld>
            <a:endParaRPr lang="ms-MY"/>
          </a:p>
        </p:txBody>
      </p:sp>
    </p:spTree>
    <p:extLst>
      <p:ext uri="{BB962C8B-B14F-4D97-AF65-F5344CB8AC3E}">
        <p14:creationId xmlns:p14="http://schemas.microsoft.com/office/powerpoint/2010/main" val="8529304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D31B53A2-5958-46DE-B9E8-09DAE0E61A62}" type="datetimeFigureOut">
              <a:rPr lang="ms-MY"/>
              <a:pPr>
                <a:defRPr/>
              </a:pPr>
              <a:t>19/09/2019</a:t>
            </a:fld>
            <a:endParaRPr lang="ms-MY"/>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ms-MY"/>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A9143DDF-BD55-4DCD-B803-097B08DB4B22}" type="slidenum">
              <a:rPr lang="ms-MY"/>
              <a:pPr>
                <a:defRPr/>
              </a:pPr>
              <a:t>‹#›</a:t>
            </a:fld>
            <a:endParaRPr lang="ms-MY"/>
          </a:p>
        </p:txBody>
      </p:sp>
    </p:spTree>
    <p:extLst>
      <p:ext uri="{BB962C8B-B14F-4D97-AF65-F5344CB8AC3E}">
        <p14:creationId xmlns:p14="http://schemas.microsoft.com/office/powerpoint/2010/main" val="18457553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2561D4D1-86A6-495E-A299-7C1131430BA1}" type="datetimeFigureOut">
              <a:rPr lang="ms-MY"/>
              <a:pPr>
                <a:defRPr/>
              </a:pPr>
              <a:t>19/09/2019</a:t>
            </a:fld>
            <a:endParaRPr lang="ms-MY"/>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ms-MY"/>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F6F18D70-377D-4F09-B96F-75C5CD2E6ED8}" type="slidenum">
              <a:rPr lang="ms-MY"/>
              <a:pPr>
                <a:defRPr/>
              </a:pPr>
              <a:t>‹#›</a:t>
            </a:fld>
            <a:endParaRPr lang="ms-MY"/>
          </a:p>
        </p:txBody>
      </p:sp>
    </p:spTree>
    <p:extLst>
      <p:ext uri="{BB962C8B-B14F-4D97-AF65-F5344CB8AC3E}">
        <p14:creationId xmlns:p14="http://schemas.microsoft.com/office/powerpoint/2010/main" val="2145834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16B6AF-399A-4CE8-830C-27248CD5CBAB}" type="datetimeFigureOut">
              <a:rPr lang="en-AU" smtClean="0"/>
              <a:t>19/09/2019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6752897-97F1-4B08-8D59-517F7347EC4C}" type="slidenum">
              <a:rPr lang="en-AU" smtClean="0"/>
              <a:t>‹#›</a:t>
            </a:fld>
            <a:endParaRPr lang="en-AU"/>
          </a:p>
        </p:txBody>
      </p:sp>
    </p:spTree>
    <p:extLst>
      <p:ext uri="{BB962C8B-B14F-4D97-AF65-F5344CB8AC3E}">
        <p14:creationId xmlns:p14="http://schemas.microsoft.com/office/powerpoint/2010/main" val="8420777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05E875F5-ADF8-4141-AF61-0B2186CAB6CA}" type="datetimeFigureOut">
              <a:rPr lang="ms-MY"/>
              <a:pPr>
                <a:defRPr/>
              </a:pPr>
              <a:t>19/09/2019</a:t>
            </a:fld>
            <a:endParaRPr lang="ms-MY"/>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ms-MY"/>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0D9D0B49-9A6F-4829-9C4A-EE6716C5A138}" type="slidenum">
              <a:rPr lang="ms-MY"/>
              <a:pPr>
                <a:defRPr/>
              </a:pPr>
              <a:t>‹#›</a:t>
            </a:fld>
            <a:endParaRPr lang="ms-MY"/>
          </a:p>
        </p:txBody>
      </p:sp>
    </p:spTree>
    <p:extLst>
      <p:ext uri="{BB962C8B-B14F-4D97-AF65-F5344CB8AC3E}">
        <p14:creationId xmlns:p14="http://schemas.microsoft.com/office/powerpoint/2010/main" val="18181508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ms-MY"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F3C28D31-D7BD-42D7-A9FE-CBA472F73791}" type="datetimeFigureOut">
              <a:rPr lang="ms-MY"/>
              <a:pPr>
                <a:defRPr/>
              </a:pPr>
              <a:t>19/09/2019</a:t>
            </a:fld>
            <a:endParaRPr lang="ms-MY"/>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ms-MY"/>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D7D7D525-1F9C-4D43-8D12-6E4DA16CC6D6}" type="slidenum">
              <a:rPr lang="ms-MY"/>
              <a:pPr>
                <a:defRPr/>
              </a:pPr>
              <a:t>‹#›</a:t>
            </a:fld>
            <a:endParaRPr lang="ms-MY"/>
          </a:p>
        </p:txBody>
      </p:sp>
    </p:spTree>
    <p:extLst>
      <p:ext uri="{BB962C8B-B14F-4D97-AF65-F5344CB8AC3E}">
        <p14:creationId xmlns:p14="http://schemas.microsoft.com/office/powerpoint/2010/main" val="18729501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399BA413-0BF3-4D6C-8FDB-956263AC1256}" type="datetimeFigureOut">
              <a:rPr lang="ms-MY"/>
              <a:pPr>
                <a:defRPr/>
              </a:pPr>
              <a:t>19/09/2019</a:t>
            </a:fld>
            <a:endParaRPr lang="ms-MY"/>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ms-MY"/>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5AEEFD47-9312-4679-819B-0079F2DA97C2}" type="slidenum">
              <a:rPr lang="ms-MY"/>
              <a:pPr>
                <a:defRPr/>
              </a:pPr>
              <a:t>‹#›</a:t>
            </a:fld>
            <a:endParaRPr lang="ms-MY"/>
          </a:p>
        </p:txBody>
      </p:sp>
    </p:spTree>
    <p:extLst>
      <p:ext uri="{BB962C8B-B14F-4D97-AF65-F5344CB8AC3E}">
        <p14:creationId xmlns:p14="http://schemas.microsoft.com/office/powerpoint/2010/main" val="26135967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6700FF6E-AA53-4125-8E79-6B531A78A1A5}" type="datetimeFigureOut">
              <a:rPr lang="ms-MY"/>
              <a:pPr>
                <a:defRPr/>
              </a:pPr>
              <a:t>19/09/2019</a:t>
            </a:fld>
            <a:endParaRPr lang="ms-MY"/>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ms-MY"/>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419C7D07-626C-4217-A19A-FF16650DB991}" type="slidenum">
              <a:rPr lang="ms-MY"/>
              <a:pPr>
                <a:defRPr/>
              </a:pPr>
              <a:t>‹#›</a:t>
            </a:fld>
            <a:endParaRPr lang="ms-MY"/>
          </a:p>
        </p:txBody>
      </p:sp>
    </p:spTree>
    <p:extLst>
      <p:ext uri="{BB962C8B-B14F-4D97-AF65-F5344CB8AC3E}">
        <p14:creationId xmlns:p14="http://schemas.microsoft.com/office/powerpoint/2010/main" val="14136146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D9F526A-3E68-429C-8818-2537A3F1EEFB}" type="datetimeFigureOut">
              <a:rPr lang="en-US"/>
              <a:pPr>
                <a:defRPr/>
              </a:pPr>
              <a:t>9/19/2019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89342F9-50D8-4AA1-ADB4-ED277AFE2F9A}" type="slidenum">
              <a:rPr lang="en-US"/>
              <a:pPr>
                <a:defRPr/>
              </a:pPr>
              <a:t>‹#›</a:t>
            </a:fld>
            <a:endParaRPr lang="en-US"/>
          </a:p>
        </p:txBody>
      </p:sp>
    </p:spTree>
    <p:extLst>
      <p:ext uri="{BB962C8B-B14F-4D97-AF65-F5344CB8AC3E}">
        <p14:creationId xmlns:p14="http://schemas.microsoft.com/office/powerpoint/2010/main" val="29497335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DBA2B3E-8A66-4A87-B8EF-35DD4997EBDC}" type="datetimeFigureOut">
              <a:rPr lang="en-US"/>
              <a:pPr>
                <a:defRPr/>
              </a:pPr>
              <a:t>9/19/2019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7CE9E23-7A48-4ADE-978D-1A30E92C05AB}" type="slidenum">
              <a:rPr lang="en-US"/>
              <a:pPr>
                <a:defRPr/>
              </a:pPr>
              <a:t>‹#›</a:t>
            </a:fld>
            <a:endParaRPr lang="en-US"/>
          </a:p>
        </p:txBody>
      </p:sp>
    </p:spTree>
    <p:extLst>
      <p:ext uri="{BB962C8B-B14F-4D97-AF65-F5344CB8AC3E}">
        <p14:creationId xmlns:p14="http://schemas.microsoft.com/office/powerpoint/2010/main" val="16279517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86B3DBC-6548-4CB2-8127-2B40D8A7FE95}" type="datetimeFigureOut">
              <a:rPr lang="en-US"/>
              <a:pPr>
                <a:defRPr/>
              </a:pPr>
              <a:t>9/19/2019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77CF3AB-5282-4826-A736-788B17D15D88}" type="slidenum">
              <a:rPr lang="en-US"/>
              <a:pPr>
                <a:defRPr/>
              </a:pPr>
              <a:t>‹#›</a:t>
            </a:fld>
            <a:endParaRPr lang="en-US"/>
          </a:p>
        </p:txBody>
      </p:sp>
    </p:spTree>
    <p:extLst>
      <p:ext uri="{BB962C8B-B14F-4D97-AF65-F5344CB8AC3E}">
        <p14:creationId xmlns:p14="http://schemas.microsoft.com/office/powerpoint/2010/main" val="5672170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46D4575-EE80-4E58-8E76-4A93D87D3005}" type="datetimeFigureOut">
              <a:rPr lang="en-US"/>
              <a:pPr>
                <a:defRPr/>
              </a:pPr>
              <a:t>9/19/2019</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1FC0776-1FFA-44C8-8EB6-503BB4A1E63E}" type="slidenum">
              <a:rPr lang="en-US"/>
              <a:pPr>
                <a:defRPr/>
              </a:pPr>
              <a:t>‹#›</a:t>
            </a:fld>
            <a:endParaRPr lang="en-US"/>
          </a:p>
        </p:txBody>
      </p:sp>
    </p:spTree>
    <p:extLst>
      <p:ext uri="{BB962C8B-B14F-4D97-AF65-F5344CB8AC3E}">
        <p14:creationId xmlns:p14="http://schemas.microsoft.com/office/powerpoint/2010/main" val="10335595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F6B3213-2428-4D1E-B499-44C6E3044282}" type="datetimeFigureOut">
              <a:rPr lang="en-US"/>
              <a:pPr>
                <a:defRPr/>
              </a:pPr>
              <a:t>9/19/2019</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0AECC8F-568B-4257-94B8-9679B9D87055}" type="slidenum">
              <a:rPr lang="en-US"/>
              <a:pPr>
                <a:defRPr/>
              </a:pPr>
              <a:t>‹#›</a:t>
            </a:fld>
            <a:endParaRPr lang="en-US"/>
          </a:p>
        </p:txBody>
      </p:sp>
    </p:spTree>
    <p:extLst>
      <p:ext uri="{BB962C8B-B14F-4D97-AF65-F5344CB8AC3E}">
        <p14:creationId xmlns:p14="http://schemas.microsoft.com/office/powerpoint/2010/main" val="17935033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8B3CA99-89E3-44C6-8965-0A9ED27C76A7}" type="datetimeFigureOut">
              <a:rPr lang="en-US"/>
              <a:pPr>
                <a:defRPr/>
              </a:pPr>
              <a:t>9/19/2019</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2566E93-3CE2-4AEE-A86E-49EA5B806AE6}" type="slidenum">
              <a:rPr lang="en-US"/>
              <a:pPr>
                <a:defRPr/>
              </a:pPr>
              <a:t>‹#›</a:t>
            </a:fld>
            <a:endParaRPr lang="en-US"/>
          </a:p>
        </p:txBody>
      </p:sp>
    </p:spTree>
    <p:extLst>
      <p:ext uri="{BB962C8B-B14F-4D97-AF65-F5344CB8AC3E}">
        <p14:creationId xmlns:p14="http://schemas.microsoft.com/office/powerpoint/2010/main" val="3714674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DB16B6AF-399A-4CE8-830C-27248CD5CBAB}" type="datetimeFigureOut">
              <a:rPr lang="en-AU" smtClean="0"/>
              <a:t>19/09/2019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6752897-97F1-4B08-8D59-517F7347EC4C}" type="slidenum">
              <a:rPr lang="en-AU" smtClean="0"/>
              <a:t>‹#›</a:t>
            </a:fld>
            <a:endParaRPr lang="en-AU"/>
          </a:p>
        </p:txBody>
      </p:sp>
    </p:spTree>
    <p:extLst>
      <p:ext uri="{BB962C8B-B14F-4D97-AF65-F5344CB8AC3E}">
        <p14:creationId xmlns:p14="http://schemas.microsoft.com/office/powerpoint/2010/main" val="36692096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51A5BF8B-5133-467F-9D81-AD54E1809A38}" type="datetimeFigureOut">
              <a:rPr lang="en-US"/>
              <a:pPr>
                <a:defRPr/>
              </a:pPr>
              <a:t>9/19/2019</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0080D98-1CE8-4060-9BC7-D69A3492D29E}" type="slidenum">
              <a:rPr lang="en-US"/>
              <a:pPr>
                <a:defRPr/>
              </a:pPr>
              <a:t>‹#›</a:t>
            </a:fld>
            <a:endParaRPr lang="en-US"/>
          </a:p>
        </p:txBody>
      </p:sp>
    </p:spTree>
    <p:extLst>
      <p:ext uri="{BB962C8B-B14F-4D97-AF65-F5344CB8AC3E}">
        <p14:creationId xmlns:p14="http://schemas.microsoft.com/office/powerpoint/2010/main" val="26252727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E57E837-7CDA-41A4-B1B9-07B5FC204F38}" type="datetimeFigureOut">
              <a:rPr lang="en-US"/>
              <a:pPr>
                <a:defRPr/>
              </a:pPr>
              <a:t>9/19/2019</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9D9593E-5A3F-467B-B68C-E4F023AE003B}" type="slidenum">
              <a:rPr lang="en-US"/>
              <a:pPr>
                <a:defRPr/>
              </a:pPr>
              <a:t>‹#›</a:t>
            </a:fld>
            <a:endParaRPr lang="en-US"/>
          </a:p>
        </p:txBody>
      </p:sp>
    </p:spTree>
    <p:extLst>
      <p:ext uri="{BB962C8B-B14F-4D97-AF65-F5344CB8AC3E}">
        <p14:creationId xmlns:p14="http://schemas.microsoft.com/office/powerpoint/2010/main" val="10743203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AF27000-225E-42BC-837E-EA34428390E6}" type="datetimeFigureOut">
              <a:rPr lang="en-US"/>
              <a:pPr>
                <a:defRPr/>
              </a:pPr>
              <a:t>9/19/2019</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A924B5E-9564-4FB1-8B1A-EAE9EE49A312}" type="slidenum">
              <a:rPr lang="en-US"/>
              <a:pPr>
                <a:defRPr/>
              </a:pPr>
              <a:t>‹#›</a:t>
            </a:fld>
            <a:endParaRPr lang="en-US"/>
          </a:p>
        </p:txBody>
      </p:sp>
    </p:spTree>
    <p:extLst>
      <p:ext uri="{BB962C8B-B14F-4D97-AF65-F5344CB8AC3E}">
        <p14:creationId xmlns:p14="http://schemas.microsoft.com/office/powerpoint/2010/main" val="18891309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591261F-0EF7-425D-ADAD-167E183FFE7E}" type="datetimeFigureOut">
              <a:rPr lang="en-US"/>
              <a:pPr>
                <a:defRPr/>
              </a:pPr>
              <a:t>9/19/2019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7C36A61-7F26-43D9-A5DE-C7A2DF2F4735}" type="slidenum">
              <a:rPr lang="en-US"/>
              <a:pPr>
                <a:defRPr/>
              </a:pPr>
              <a:t>‹#›</a:t>
            </a:fld>
            <a:endParaRPr lang="en-US"/>
          </a:p>
        </p:txBody>
      </p:sp>
    </p:spTree>
    <p:extLst>
      <p:ext uri="{BB962C8B-B14F-4D97-AF65-F5344CB8AC3E}">
        <p14:creationId xmlns:p14="http://schemas.microsoft.com/office/powerpoint/2010/main" val="29243685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DBDCCCF-271C-4B63-A68B-10AC2FC34199}" type="datetimeFigureOut">
              <a:rPr lang="en-US"/>
              <a:pPr>
                <a:defRPr/>
              </a:pPr>
              <a:t>9/19/2019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4F0B261-C408-46DE-9217-B35B05353EDD}" type="slidenum">
              <a:rPr lang="en-US"/>
              <a:pPr>
                <a:defRPr/>
              </a:pPr>
              <a:t>‹#›</a:t>
            </a:fld>
            <a:endParaRPr lang="en-US"/>
          </a:p>
        </p:txBody>
      </p:sp>
    </p:spTree>
    <p:extLst>
      <p:ext uri="{BB962C8B-B14F-4D97-AF65-F5344CB8AC3E}">
        <p14:creationId xmlns:p14="http://schemas.microsoft.com/office/powerpoint/2010/main" val="38091265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D9626F3-4F46-40FE-A2E9-98121CB7027F}" type="datetimeFigureOut">
              <a:rPr lang="ms-MY"/>
              <a:pPr>
                <a:defRPr/>
              </a:pPr>
              <a:t>19/09/2019</a:t>
            </a:fld>
            <a:endParaRPr lang="ms-MY"/>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ms-MY"/>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BE9DA3E-5BF8-4961-962D-3823F6B6EE7B}" type="slidenum">
              <a:rPr lang="ms-MY"/>
              <a:pPr>
                <a:defRPr/>
              </a:pPr>
              <a:t>‹#›</a:t>
            </a:fld>
            <a:endParaRPr lang="ms-MY"/>
          </a:p>
        </p:txBody>
      </p:sp>
    </p:spTree>
    <p:extLst>
      <p:ext uri="{BB962C8B-B14F-4D97-AF65-F5344CB8AC3E}">
        <p14:creationId xmlns:p14="http://schemas.microsoft.com/office/powerpoint/2010/main" val="5161266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39879FE-4FBB-4DB9-9D7A-14CA41590574}" type="datetimeFigureOut">
              <a:rPr lang="ms-MY"/>
              <a:pPr>
                <a:defRPr/>
              </a:pPr>
              <a:t>19/09/2019</a:t>
            </a:fld>
            <a:endParaRPr lang="ms-MY"/>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ms-MY"/>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1250C89-3FBF-45F9-AA5E-E4BAC470DFE1}" type="slidenum">
              <a:rPr lang="ms-MY"/>
              <a:pPr>
                <a:defRPr/>
              </a:pPr>
              <a:t>‹#›</a:t>
            </a:fld>
            <a:endParaRPr lang="ms-MY"/>
          </a:p>
        </p:txBody>
      </p:sp>
    </p:spTree>
    <p:extLst>
      <p:ext uri="{BB962C8B-B14F-4D97-AF65-F5344CB8AC3E}">
        <p14:creationId xmlns:p14="http://schemas.microsoft.com/office/powerpoint/2010/main" val="13218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9ADEF65-52C7-40C3-8613-1DAF539ED29C}" type="datetimeFigureOut">
              <a:rPr lang="ms-MY"/>
              <a:pPr>
                <a:defRPr/>
              </a:pPr>
              <a:t>19/09/2019</a:t>
            </a:fld>
            <a:endParaRPr lang="ms-MY"/>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ms-MY"/>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B8E5E89-C37A-472D-A5B0-C117158D71F0}" type="slidenum">
              <a:rPr lang="ms-MY"/>
              <a:pPr>
                <a:defRPr/>
              </a:pPr>
              <a:t>‹#›</a:t>
            </a:fld>
            <a:endParaRPr lang="ms-MY"/>
          </a:p>
        </p:txBody>
      </p:sp>
    </p:spTree>
    <p:extLst>
      <p:ext uri="{BB962C8B-B14F-4D97-AF65-F5344CB8AC3E}">
        <p14:creationId xmlns:p14="http://schemas.microsoft.com/office/powerpoint/2010/main" val="41917571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249E34D-3C21-48F3-8F35-25B56C87CF03}" type="datetimeFigureOut">
              <a:rPr lang="ms-MY"/>
              <a:pPr>
                <a:defRPr/>
              </a:pPr>
              <a:t>19/09/2019</a:t>
            </a:fld>
            <a:endParaRPr lang="ms-MY"/>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ms-MY"/>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CA7EA9E-72AB-4B95-B2B2-ECB11A543C5B}" type="slidenum">
              <a:rPr lang="ms-MY"/>
              <a:pPr>
                <a:defRPr/>
              </a:pPr>
              <a:t>‹#›</a:t>
            </a:fld>
            <a:endParaRPr lang="ms-MY"/>
          </a:p>
        </p:txBody>
      </p:sp>
    </p:spTree>
    <p:extLst>
      <p:ext uri="{BB962C8B-B14F-4D97-AF65-F5344CB8AC3E}">
        <p14:creationId xmlns:p14="http://schemas.microsoft.com/office/powerpoint/2010/main" val="24465512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5457580-540C-4724-94D2-3AD680CDC350}" type="datetimeFigureOut">
              <a:rPr lang="ms-MY"/>
              <a:pPr>
                <a:defRPr/>
              </a:pPr>
              <a:t>19/09/2019</a:t>
            </a:fld>
            <a:endParaRPr lang="ms-MY"/>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ms-MY"/>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1C7EB83-DFD5-40FE-B013-218726F3C22F}" type="slidenum">
              <a:rPr lang="ms-MY"/>
              <a:pPr>
                <a:defRPr/>
              </a:pPr>
              <a:t>‹#›</a:t>
            </a:fld>
            <a:endParaRPr lang="ms-MY"/>
          </a:p>
        </p:txBody>
      </p:sp>
    </p:spTree>
    <p:extLst>
      <p:ext uri="{BB962C8B-B14F-4D97-AF65-F5344CB8AC3E}">
        <p14:creationId xmlns:p14="http://schemas.microsoft.com/office/powerpoint/2010/main" val="3793327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DB16B6AF-399A-4CE8-830C-27248CD5CBAB}" type="datetimeFigureOut">
              <a:rPr lang="en-AU" smtClean="0"/>
              <a:t>19/09/2019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86752897-97F1-4B08-8D59-517F7347EC4C}" type="slidenum">
              <a:rPr lang="en-AU" smtClean="0"/>
              <a:t>‹#›</a:t>
            </a:fld>
            <a:endParaRPr lang="en-AU"/>
          </a:p>
        </p:txBody>
      </p:sp>
    </p:spTree>
    <p:extLst>
      <p:ext uri="{BB962C8B-B14F-4D97-AF65-F5344CB8AC3E}">
        <p14:creationId xmlns:p14="http://schemas.microsoft.com/office/powerpoint/2010/main" val="11407660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D3E35D4-FF3D-4536-9A99-AAF39F70A222}" type="datetimeFigureOut">
              <a:rPr lang="ms-MY"/>
              <a:pPr>
                <a:defRPr/>
              </a:pPr>
              <a:t>19/09/2019</a:t>
            </a:fld>
            <a:endParaRPr lang="ms-MY"/>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ms-MY"/>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C88992B-A252-4AD1-839D-C788E1E3C09E}" type="slidenum">
              <a:rPr lang="ms-MY"/>
              <a:pPr>
                <a:defRPr/>
              </a:pPr>
              <a:t>‹#›</a:t>
            </a:fld>
            <a:endParaRPr lang="ms-MY"/>
          </a:p>
        </p:txBody>
      </p:sp>
    </p:spTree>
    <p:extLst>
      <p:ext uri="{BB962C8B-B14F-4D97-AF65-F5344CB8AC3E}">
        <p14:creationId xmlns:p14="http://schemas.microsoft.com/office/powerpoint/2010/main" val="22547046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3C7A59D-230E-4A7E-8430-61DC7976CDD7}" type="datetimeFigureOut">
              <a:rPr lang="ms-MY"/>
              <a:pPr>
                <a:defRPr/>
              </a:pPr>
              <a:t>19/09/2019</a:t>
            </a:fld>
            <a:endParaRPr lang="ms-MY"/>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ms-MY"/>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2D1B9A0-DF87-48B1-908F-BF4A335878F8}" type="slidenum">
              <a:rPr lang="ms-MY"/>
              <a:pPr>
                <a:defRPr/>
              </a:pPr>
              <a:t>‹#›</a:t>
            </a:fld>
            <a:endParaRPr lang="ms-MY"/>
          </a:p>
        </p:txBody>
      </p:sp>
    </p:spTree>
    <p:extLst>
      <p:ext uri="{BB962C8B-B14F-4D97-AF65-F5344CB8AC3E}">
        <p14:creationId xmlns:p14="http://schemas.microsoft.com/office/powerpoint/2010/main" val="27731500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FF263F8-01EA-42A6-9317-06B576B63AEE}" type="datetimeFigureOut">
              <a:rPr lang="ms-MY"/>
              <a:pPr>
                <a:defRPr/>
              </a:pPr>
              <a:t>19/09/2019</a:t>
            </a:fld>
            <a:endParaRPr lang="ms-MY"/>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ms-MY"/>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0644FD3-C5CA-4A04-90EE-54288D7E58C3}" type="slidenum">
              <a:rPr lang="ms-MY"/>
              <a:pPr>
                <a:defRPr/>
              </a:pPr>
              <a:t>‹#›</a:t>
            </a:fld>
            <a:endParaRPr lang="ms-MY"/>
          </a:p>
        </p:txBody>
      </p:sp>
    </p:spTree>
    <p:extLst>
      <p:ext uri="{BB962C8B-B14F-4D97-AF65-F5344CB8AC3E}">
        <p14:creationId xmlns:p14="http://schemas.microsoft.com/office/powerpoint/2010/main" val="24775992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ms-MY"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56B4F25-D1B3-4D27-A024-E0763303D50C}" type="datetimeFigureOut">
              <a:rPr lang="ms-MY"/>
              <a:pPr>
                <a:defRPr/>
              </a:pPr>
              <a:t>19/09/2019</a:t>
            </a:fld>
            <a:endParaRPr lang="ms-MY"/>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ms-MY"/>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DE9FF2F-9EFE-4BF0-8F1C-3C65BC8F4454}" type="slidenum">
              <a:rPr lang="ms-MY"/>
              <a:pPr>
                <a:defRPr/>
              </a:pPr>
              <a:t>‹#›</a:t>
            </a:fld>
            <a:endParaRPr lang="ms-MY"/>
          </a:p>
        </p:txBody>
      </p:sp>
    </p:spTree>
    <p:extLst>
      <p:ext uri="{BB962C8B-B14F-4D97-AF65-F5344CB8AC3E}">
        <p14:creationId xmlns:p14="http://schemas.microsoft.com/office/powerpoint/2010/main" val="26074027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C234C72-49F6-4CD1-A70F-45D139573CA2}" type="datetimeFigureOut">
              <a:rPr lang="ms-MY"/>
              <a:pPr>
                <a:defRPr/>
              </a:pPr>
              <a:t>19/09/2019</a:t>
            </a:fld>
            <a:endParaRPr lang="ms-MY"/>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ms-MY"/>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988D348-472F-458D-AB14-C0B70F91A6D2}" type="slidenum">
              <a:rPr lang="ms-MY"/>
              <a:pPr>
                <a:defRPr/>
              </a:pPr>
              <a:t>‹#›</a:t>
            </a:fld>
            <a:endParaRPr lang="ms-MY"/>
          </a:p>
        </p:txBody>
      </p:sp>
    </p:spTree>
    <p:extLst>
      <p:ext uri="{BB962C8B-B14F-4D97-AF65-F5344CB8AC3E}">
        <p14:creationId xmlns:p14="http://schemas.microsoft.com/office/powerpoint/2010/main" val="26486050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FC2D84A-F08C-4CF8-A8B8-9208F128E001}" type="datetimeFigureOut">
              <a:rPr lang="ms-MY"/>
              <a:pPr>
                <a:defRPr/>
              </a:pPr>
              <a:t>19/09/2019</a:t>
            </a:fld>
            <a:endParaRPr lang="ms-MY"/>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ms-MY"/>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CA007CD-9BC6-4CE8-9F83-0A1AD03397FA}" type="slidenum">
              <a:rPr lang="ms-MY"/>
              <a:pPr>
                <a:defRPr/>
              </a:pPr>
              <a:t>‹#›</a:t>
            </a:fld>
            <a:endParaRPr lang="ms-MY"/>
          </a:p>
        </p:txBody>
      </p:sp>
    </p:spTree>
    <p:extLst>
      <p:ext uri="{BB962C8B-B14F-4D97-AF65-F5344CB8AC3E}">
        <p14:creationId xmlns:p14="http://schemas.microsoft.com/office/powerpoint/2010/main" val="4253690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DB16B6AF-399A-4CE8-830C-27248CD5CBAB}" type="datetimeFigureOut">
              <a:rPr lang="en-AU" smtClean="0"/>
              <a:t>19/09/2019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86752897-97F1-4B08-8D59-517F7347EC4C}" type="slidenum">
              <a:rPr lang="en-AU" smtClean="0"/>
              <a:t>‹#›</a:t>
            </a:fld>
            <a:endParaRPr lang="en-AU"/>
          </a:p>
        </p:txBody>
      </p:sp>
    </p:spTree>
    <p:extLst>
      <p:ext uri="{BB962C8B-B14F-4D97-AF65-F5344CB8AC3E}">
        <p14:creationId xmlns:p14="http://schemas.microsoft.com/office/powerpoint/2010/main" val="17375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16B6AF-399A-4CE8-830C-27248CD5CBAB}" type="datetimeFigureOut">
              <a:rPr lang="en-AU" smtClean="0"/>
              <a:t>19/09/2019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86752897-97F1-4B08-8D59-517F7347EC4C}" type="slidenum">
              <a:rPr lang="en-AU" smtClean="0"/>
              <a:t>‹#›</a:t>
            </a:fld>
            <a:endParaRPr lang="en-AU"/>
          </a:p>
        </p:txBody>
      </p:sp>
    </p:spTree>
    <p:extLst>
      <p:ext uri="{BB962C8B-B14F-4D97-AF65-F5344CB8AC3E}">
        <p14:creationId xmlns:p14="http://schemas.microsoft.com/office/powerpoint/2010/main" val="1998027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16B6AF-399A-4CE8-830C-27248CD5CBAB}" type="datetimeFigureOut">
              <a:rPr lang="en-AU" smtClean="0"/>
              <a:t>19/09/2019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6752897-97F1-4B08-8D59-517F7347EC4C}" type="slidenum">
              <a:rPr lang="en-AU" smtClean="0"/>
              <a:t>‹#›</a:t>
            </a:fld>
            <a:endParaRPr lang="en-AU"/>
          </a:p>
        </p:txBody>
      </p:sp>
    </p:spTree>
    <p:extLst>
      <p:ext uri="{BB962C8B-B14F-4D97-AF65-F5344CB8AC3E}">
        <p14:creationId xmlns:p14="http://schemas.microsoft.com/office/powerpoint/2010/main" val="2620504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16B6AF-399A-4CE8-830C-27248CD5CBAB}" type="datetimeFigureOut">
              <a:rPr lang="en-AU" smtClean="0"/>
              <a:t>19/09/2019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6752897-97F1-4B08-8D59-517F7347EC4C}" type="slidenum">
              <a:rPr lang="en-AU" smtClean="0"/>
              <a:t>‹#›</a:t>
            </a:fld>
            <a:endParaRPr lang="en-AU"/>
          </a:p>
        </p:txBody>
      </p:sp>
    </p:spTree>
    <p:extLst>
      <p:ext uri="{BB962C8B-B14F-4D97-AF65-F5344CB8AC3E}">
        <p14:creationId xmlns:p14="http://schemas.microsoft.com/office/powerpoint/2010/main" val="469019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16B6AF-399A-4CE8-830C-27248CD5CBAB}" type="datetimeFigureOut">
              <a:rPr lang="en-AU" smtClean="0"/>
              <a:t>19/09/2019</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752897-97F1-4B08-8D59-517F7347EC4C}" type="slidenum">
              <a:rPr lang="en-AU" smtClean="0"/>
              <a:t>‹#›</a:t>
            </a:fld>
            <a:endParaRPr lang="en-AU"/>
          </a:p>
        </p:txBody>
      </p:sp>
    </p:spTree>
    <p:extLst>
      <p:ext uri="{BB962C8B-B14F-4D97-AF65-F5344CB8AC3E}">
        <p14:creationId xmlns:p14="http://schemas.microsoft.com/office/powerpoint/2010/main" val="2516621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A2A47C9A-2654-4591-A728-D2F532D261BD}" type="datetimeFigureOut">
              <a:rPr lang="en-US"/>
              <a:pPr>
                <a:defRPr/>
              </a:pPr>
              <a:t>9/19/2019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2600D775-2627-4834-B555-E5519E674AFA}" type="slidenum">
              <a:rPr lang="en-US"/>
              <a:pPr>
                <a:defRPr/>
              </a:pPr>
              <a:t>‹#›</a:t>
            </a:fld>
            <a:endParaRPr lang="en-US"/>
          </a:p>
        </p:txBody>
      </p:sp>
    </p:spTree>
    <p:extLst>
      <p:ext uri="{BB962C8B-B14F-4D97-AF65-F5344CB8AC3E}">
        <p14:creationId xmlns:p14="http://schemas.microsoft.com/office/powerpoint/2010/main" val="3004021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ms-MY" smtClean="0"/>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7824991E-E0F2-49E4-ABF6-E72E657071F5}" type="datetimeFigureOut">
              <a:rPr lang="ms-MY"/>
              <a:pPr>
                <a:defRPr/>
              </a:pPr>
              <a:t>19/09/2019</a:t>
            </a:fld>
            <a:endParaRPr lang="ms-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ms-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A216E720-ABE7-483C-949B-AD8F4F0AFD0B}" type="slidenum">
              <a:rPr lang="ms-MY"/>
              <a:pPr>
                <a:defRPr/>
              </a:pPr>
              <a:t>‹#›</a:t>
            </a:fld>
            <a:endParaRPr lang="ms-MY"/>
          </a:p>
        </p:txBody>
      </p:sp>
    </p:spTree>
    <p:extLst>
      <p:ext uri="{BB962C8B-B14F-4D97-AF65-F5344CB8AC3E}">
        <p14:creationId xmlns:p14="http://schemas.microsoft.com/office/powerpoint/2010/main" val="6012687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B55F1990-6B28-4DD7-88FC-39ECF8E88D09}" type="datetimeFigureOut">
              <a:rPr lang="en-US"/>
              <a:pPr>
                <a:defRPr/>
              </a:pPr>
              <a:t>9/19/2019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a:defRPr/>
            </a:pPr>
            <a:fld id="{64FFD6E6-C5AA-4D72-8215-8A117F874399}" type="slidenum">
              <a:rPr lang="en-US"/>
              <a:pPr>
                <a:defRPr/>
              </a:pPr>
              <a:t>‹#›</a:t>
            </a:fld>
            <a:endParaRPr lang="en-US"/>
          </a:p>
        </p:txBody>
      </p:sp>
    </p:spTree>
    <p:extLst>
      <p:ext uri="{BB962C8B-B14F-4D97-AF65-F5344CB8AC3E}">
        <p14:creationId xmlns:p14="http://schemas.microsoft.com/office/powerpoint/2010/main" val="123686396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ms-MY" smtClean="0"/>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316433CE-EC01-4641-8771-D190B1383941}" type="datetimeFigureOut">
              <a:rPr lang="ms-MY"/>
              <a:pPr>
                <a:defRPr/>
              </a:pPr>
              <a:t>19/09/2019</a:t>
            </a:fld>
            <a:endParaRPr lang="ms-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ms-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a:defRPr/>
            </a:pPr>
            <a:fld id="{16AE428B-4DFB-438A-B342-635C166DB38D}" type="slidenum">
              <a:rPr lang="ms-MY"/>
              <a:pPr>
                <a:defRPr/>
              </a:pPr>
              <a:t>‹#›</a:t>
            </a:fld>
            <a:endParaRPr lang="ms-MY"/>
          </a:p>
        </p:txBody>
      </p:sp>
    </p:spTree>
    <p:extLst>
      <p:ext uri="{BB962C8B-B14F-4D97-AF65-F5344CB8AC3E}">
        <p14:creationId xmlns:p14="http://schemas.microsoft.com/office/powerpoint/2010/main" val="286890017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5.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MY"/>
          </a:p>
        </p:txBody>
      </p:sp>
      <p:sp>
        <p:nvSpPr>
          <p:cNvPr id="3" name="Subtitle 2"/>
          <p:cNvSpPr>
            <a:spLocks noGrp="1"/>
          </p:cNvSpPr>
          <p:nvPr>
            <p:ph type="subTitle" idx="1"/>
          </p:nvPr>
        </p:nvSpPr>
        <p:spPr/>
        <p:txBody>
          <a:bodyPr/>
          <a:lstStyle/>
          <a:p>
            <a:endParaRPr lang="en-MY"/>
          </a:p>
        </p:txBody>
      </p:sp>
      <p:pic>
        <p:nvPicPr>
          <p:cNvPr id="2050" name="Picture 2" descr="C:\Users\USER\Desktop\KARNIVAL MASJID LADANG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3695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3257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52400" y="222290"/>
            <a:ext cx="8839200" cy="553998"/>
          </a:xfrm>
          <a:prstGeom prst="rect">
            <a:avLst/>
          </a:prstGeom>
        </p:spPr>
        <p:txBody>
          <a:bodyPr>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Nyawa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terpisah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daripada</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jasadnya</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508248" y="1268760"/>
            <a:ext cx="4794622" cy="1071041"/>
          </a:xfrm>
          <a:prstGeom prst="roundRect">
            <a:avLst>
              <a:gd name="adj" fmla="val 11364"/>
            </a:avLst>
          </a:prstGeom>
          <a:ln/>
          <a:effectLst>
            <a:glow rad="101600">
              <a:schemeClr val="tx1">
                <a:alpha val="6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anchor="ctr"/>
          <a:lstStyle/>
          <a:p>
            <a:pPr algn="ctr">
              <a:defRPr/>
            </a:pPr>
            <a:r>
              <a:rPr lang="ms-MY"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a:t>
            </a:r>
            <a:r>
              <a:rPr lang="ms-MY"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inggallah </a:t>
            </a:r>
            <a:r>
              <a:rPr lang="ms-MY"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segala apa yang dimilikinya</a:t>
            </a:r>
            <a:endPar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5" name="Rounded Rectangle 4"/>
          <p:cNvSpPr/>
          <p:nvPr/>
        </p:nvSpPr>
        <p:spPr>
          <a:xfrm>
            <a:off x="1660376" y="2915865"/>
            <a:ext cx="4248472" cy="1008112"/>
          </a:xfrm>
          <a:prstGeom prst="roundRect">
            <a:avLst>
              <a:gd name="adj" fmla="val 11364"/>
            </a:avLst>
          </a:prstGeom>
          <a:ln/>
          <a:effectLst>
            <a:glow rad="101600">
              <a:schemeClr val="tx1">
                <a:alpha val="60000"/>
              </a:schemeClr>
            </a:glow>
            <a:outerShdw blurRad="40000" dist="23000" dir="5400000" rotWithShape="0">
              <a:srgbClr val="000000">
                <a:alpha val="35000"/>
              </a:srgbClr>
            </a:outerShdw>
          </a:effectLst>
        </p:spPr>
        <p:style>
          <a:lnRef idx="0">
            <a:schemeClr val="accent5"/>
          </a:lnRef>
          <a:fillRef idx="3">
            <a:schemeClr val="accent5"/>
          </a:fillRef>
          <a:effectRef idx="3">
            <a:schemeClr val="accent5"/>
          </a:effectRef>
          <a:fontRef idx="minor">
            <a:schemeClr val="lt1"/>
          </a:fontRef>
        </p:style>
        <p:txBody>
          <a:bodyPr anchor="ctr"/>
          <a:lstStyle/>
          <a:p>
            <a:pPr algn="ctr">
              <a:defRPr/>
            </a:pPr>
            <a:r>
              <a:rPr lang="ms-MY" sz="2800" b="1" dirty="0" smtClean="0">
                <a:effectLst>
                  <a:glow rad="101600">
                    <a:schemeClr val="tx1">
                      <a:alpha val="60000"/>
                    </a:schemeClr>
                  </a:glow>
                  <a:outerShdw blurRad="38100" dist="38100" dir="2700000" algn="tl">
                    <a:srgbClr val="000000">
                      <a:alpha val="43137"/>
                    </a:srgbClr>
                  </a:outerShdw>
                </a:effectLst>
                <a:cs typeface="Arial" pitchFamily="34" charset="0"/>
              </a:rPr>
              <a:t>Tiada </a:t>
            </a:r>
            <a:r>
              <a:rPr lang="ms-MY" sz="2800" b="1" dirty="0">
                <a:effectLst>
                  <a:glow rad="101600">
                    <a:schemeClr val="tx1">
                      <a:alpha val="60000"/>
                    </a:schemeClr>
                  </a:glow>
                  <a:outerShdw blurRad="38100" dist="38100" dir="2700000" algn="tl">
                    <a:srgbClr val="000000">
                      <a:alpha val="43137"/>
                    </a:srgbClr>
                  </a:outerShdw>
                </a:effectLst>
                <a:cs typeface="Arial" pitchFamily="34" charset="0"/>
              </a:rPr>
              <a:t>anak </a:t>
            </a:r>
            <a:r>
              <a:rPr lang="ms-MY" sz="2800" b="1" dirty="0" smtClean="0">
                <a:effectLst>
                  <a:glow rad="101600">
                    <a:schemeClr val="tx1">
                      <a:alpha val="60000"/>
                    </a:schemeClr>
                  </a:glow>
                  <a:outerShdw blurRad="38100" dist="38100" dir="2700000" algn="tl">
                    <a:srgbClr val="000000">
                      <a:alpha val="43137"/>
                    </a:srgbClr>
                  </a:outerShdw>
                </a:effectLst>
                <a:cs typeface="Arial" pitchFamily="34" charset="0"/>
              </a:rPr>
              <a:t>isteri  </a:t>
            </a:r>
            <a:r>
              <a:rPr lang="ms-MY" sz="2800" b="1" dirty="0">
                <a:effectLst>
                  <a:glow rad="101600">
                    <a:schemeClr val="tx1">
                      <a:alpha val="60000"/>
                    </a:schemeClr>
                  </a:glow>
                  <a:outerShdw blurRad="38100" dist="38100" dir="2700000" algn="tl">
                    <a:srgbClr val="000000">
                      <a:alpha val="43137"/>
                    </a:srgbClr>
                  </a:outerShdw>
                </a:effectLst>
                <a:cs typeface="Arial" pitchFamily="34" charset="0"/>
              </a:rPr>
              <a:t>yang menemaninya lagi</a:t>
            </a:r>
            <a:endParaRPr lang="en-US" sz="2800" b="1" dirty="0">
              <a:solidFill>
                <a:schemeClr val="bg2"/>
              </a:solidFill>
              <a:effectLst>
                <a:glow rad="101600">
                  <a:schemeClr val="tx1">
                    <a:alpha val="60000"/>
                  </a:schemeClr>
                </a:glow>
                <a:outerShdw blurRad="38100" dist="38100" dir="2700000" algn="tl">
                  <a:srgbClr val="000000">
                    <a:alpha val="43137"/>
                  </a:srgbClr>
                </a:outerShdw>
              </a:effectLst>
              <a:cs typeface="Arial" pitchFamily="34" charset="0"/>
            </a:endParaRPr>
          </a:p>
        </p:txBody>
      </p:sp>
      <p:cxnSp>
        <p:nvCxnSpPr>
          <p:cNvPr id="6" name="Straight Arrow Connector 5"/>
          <p:cNvCxnSpPr/>
          <p:nvPr/>
        </p:nvCxnSpPr>
        <p:spPr>
          <a:xfrm>
            <a:off x="1835696" y="2214071"/>
            <a:ext cx="0" cy="864096"/>
          </a:xfrm>
          <a:prstGeom prst="straightConnector1">
            <a:avLst/>
          </a:prstGeom>
          <a:ln w="57150">
            <a:tailEnd type="arrow"/>
          </a:ln>
          <a:effectLst>
            <a:glow rad="101600">
              <a:schemeClr val="bg1">
                <a:alpha val="60000"/>
              </a:schemeClr>
            </a:glow>
          </a:effectLst>
        </p:spPr>
        <p:style>
          <a:lnRef idx="1">
            <a:schemeClr val="dk1"/>
          </a:lnRef>
          <a:fillRef idx="0">
            <a:schemeClr val="dk1"/>
          </a:fillRef>
          <a:effectRef idx="0">
            <a:schemeClr val="dk1"/>
          </a:effectRef>
          <a:fontRef idx="minor">
            <a:schemeClr val="tx1"/>
          </a:fontRef>
        </p:style>
      </p:cxnSp>
      <p:sp>
        <p:nvSpPr>
          <p:cNvPr id="7" name="Rounded Rectangle 6"/>
          <p:cNvSpPr/>
          <p:nvPr/>
        </p:nvSpPr>
        <p:spPr>
          <a:xfrm>
            <a:off x="3316560" y="4076377"/>
            <a:ext cx="4248472" cy="1008112"/>
          </a:xfrm>
          <a:prstGeom prst="roundRect">
            <a:avLst>
              <a:gd name="adj" fmla="val 11364"/>
            </a:avLst>
          </a:prstGeom>
          <a:ln/>
          <a:effectLst>
            <a:glow rad="101600">
              <a:schemeClr val="tx1">
                <a:alpha val="60000"/>
              </a:schemeClr>
            </a:glow>
            <a:outerShdw blurRad="40000" dist="23000" dir="5400000" rotWithShape="0">
              <a:srgbClr val="000000">
                <a:alpha val="35000"/>
              </a:srgbClr>
            </a:outerShdw>
          </a:effectLst>
        </p:spPr>
        <p:style>
          <a:lnRef idx="0">
            <a:schemeClr val="accent5"/>
          </a:lnRef>
          <a:fillRef idx="3">
            <a:schemeClr val="accent5"/>
          </a:fillRef>
          <a:effectRef idx="3">
            <a:schemeClr val="accent5"/>
          </a:effectRef>
          <a:fontRef idx="minor">
            <a:schemeClr val="lt1"/>
          </a:fontRef>
        </p:style>
        <p:txBody>
          <a:bodyPr anchor="ctr"/>
          <a:lstStyle/>
          <a:p>
            <a:pPr algn="ctr">
              <a:defRPr/>
            </a:pPr>
            <a:r>
              <a:rPr lang="ms-MY" sz="2800" b="1" dirty="0">
                <a:effectLst>
                  <a:glow rad="101600">
                    <a:schemeClr val="tx1">
                      <a:alpha val="60000"/>
                    </a:schemeClr>
                  </a:glow>
                  <a:outerShdw blurRad="38100" dist="38100" dir="2700000" algn="tl">
                    <a:srgbClr val="000000">
                      <a:alpha val="43137"/>
                    </a:srgbClr>
                  </a:outerShdw>
                </a:effectLst>
                <a:cs typeface="Arial" pitchFamily="34" charset="0"/>
              </a:rPr>
              <a:t>tiada harta benda untuk dinikmatinya lagi</a:t>
            </a:r>
            <a:endParaRPr lang="en-US" sz="2800" b="1" dirty="0">
              <a:solidFill>
                <a:schemeClr val="bg2"/>
              </a:solidFill>
              <a:effectLst>
                <a:glow rad="101600">
                  <a:schemeClr val="tx1">
                    <a:alpha val="60000"/>
                  </a:schemeClr>
                </a:glow>
                <a:outerShdw blurRad="38100" dist="38100" dir="2700000" algn="tl">
                  <a:srgbClr val="000000">
                    <a:alpha val="43137"/>
                  </a:srgbClr>
                </a:outerShdw>
              </a:effectLst>
              <a:cs typeface="Arial" pitchFamily="34" charset="0"/>
            </a:endParaRPr>
          </a:p>
        </p:txBody>
      </p:sp>
      <p:sp>
        <p:nvSpPr>
          <p:cNvPr id="8" name="Rectangle 7"/>
          <p:cNvSpPr/>
          <p:nvPr/>
        </p:nvSpPr>
        <p:spPr>
          <a:xfrm>
            <a:off x="1187624" y="5373876"/>
            <a:ext cx="7056784" cy="129266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US" sz="2600" b="1" dirty="0" err="1" smtClean="0"/>
              <a:t>Hanya</a:t>
            </a:r>
            <a:r>
              <a:rPr lang="en-US" sz="2600" b="1" dirty="0" smtClean="0"/>
              <a:t> </a:t>
            </a:r>
            <a:r>
              <a:rPr lang="en-US" sz="2600" b="1" dirty="0" err="1" smtClean="0"/>
              <a:t>bekalan</a:t>
            </a:r>
            <a:r>
              <a:rPr lang="en-US" sz="2600" b="1" dirty="0" smtClean="0"/>
              <a:t> </a:t>
            </a:r>
            <a:r>
              <a:rPr lang="en-US" sz="2600" b="1" dirty="0" err="1" smtClean="0"/>
              <a:t>ibadat</a:t>
            </a:r>
            <a:r>
              <a:rPr lang="en-US" sz="2600" b="1" dirty="0" smtClean="0"/>
              <a:t> </a:t>
            </a:r>
            <a:r>
              <a:rPr lang="en-US" sz="2600" b="1" dirty="0" err="1"/>
              <a:t>dan</a:t>
            </a:r>
            <a:r>
              <a:rPr lang="en-US" sz="2600" b="1" dirty="0"/>
              <a:t> </a:t>
            </a:r>
            <a:r>
              <a:rPr lang="en-US" sz="2600" b="1" dirty="0" err="1"/>
              <a:t>amal</a:t>
            </a:r>
            <a:r>
              <a:rPr lang="en-US" sz="2600" b="1" dirty="0"/>
              <a:t> </a:t>
            </a:r>
            <a:r>
              <a:rPr lang="en-US" sz="2600" b="1" dirty="0" err="1"/>
              <a:t>jariah</a:t>
            </a:r>
            <a:r>
              <a:rPr lang="en-US" sz="2600" b="1" dirty="0"/>
              <a:t> </a:t>
            </a:r>
            <a:r>
              <a:rPr lang="en-US" sz="2600" b="1" dirty="0" err="1"/>
              <a:t>semasa</a:t>
            </a:r>
            <a:r>
              <a:rPr lang="en-US" sz="2600" b="1" dirty="0"/>
              <a:t> </a:t>
            </a:r>
            <a:r>
              <a:rPr lang="en-US" sz="2600" b="1" dirty="0" err="1" smtClean="0"/>
              <a:t>hayatnya</a:t>
            </a:r>
            <a:r>
              <a:rPr lang="en-US" sz="2600" b="1" dirty="0" smtClean="0"/>
              <a:t> </a:t>
            </a:r>
            <a:r>
              <a:rPr lang="en-US" sz="2600" b="1" dirty="0" err="1"/>
              <a:t>serta</a:t>
            </a:r>
            <a:r>
              <a:rPr lang="en-US" sz="2600" b="1" dirty="0"/>
              <a:t> </a:t>
            </a:r>
            <a:r>
              <a:rPr lang="en-US" sz="2600" b="1" dirty="0" err="1"/>
              <a:t>doa</a:t>
            </a:r>
            <a:r>
              <a:rPr lang="en-US" sz="2600" b="1" dirty="0"/>
              <a:t> </a:t>
            </a:r>
            <a:r>
              <a:rPr lang="en-US" sz="2600" b="1" dirty="0" err="1"/>
              <a:t>daripada</a:t>
            </a:r>
            <a:r>
              <a:rPr lang="en-US" sz="2600" b="1" dirty="0"/>
              <a:t> </a:t>
            </a:r>
            <a:r>
              <a:rPr lang="en-US" sz="2600" b="1" dirty="0" err="1"/>
              <a:t>anak-anak</a:t>
            </a:r>
            <a:r>
              <a:rPr lang="en-US" sz="2600" b="1" dirty="0"/>
              <a:t> yang </a:t>
            </a:r>
            <a:r>
              <a:rPr lang="en-US" sz="2600" b="1" dirty="0" err="1"/>
              <a:t>soleh</a:t>
            </a:r>
            <a:r>
              <a:rPr lang="en-US" sz="2600" b="1" dirty="0"/>
              <a:t>.</a:t>
            </a:r>
            <a:endParaRPr lang="en-MY" sz="2600" b="1" dirty="0"/>
          </a:p>
        </p:txBody>
      </p:sp>
    </p:spTree>
    <p:extLst>
      <p:ext uri="{BB962C8B-B14F-4D97-AF65-F5344CB8AC3E}">
        <p14:creationId xmlns:p14="http://schemas.microsoft.com/office/powerpoint/2010/main" val="32210160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3257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6200" y="4224863"/>
            <a:ext cx="8991600" cy="1569660"/>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r>
              <a:rPr lang="ms-MY" sz="2400" b="1" i="1" dirty="0"/>
              <a:t>“Apabila telah mati seseorang itu, akan terputuslah segala amalannya kecuali tiga perkara iaitu sedekah jariah, ilmu yang memberi manfaat dengannya dan anak yang soleh yang mendoakannya". </a:t>
            </a:r>
            <a:endParaRPr lang="en-MY" sz="2400" b="1" dirty="0"/>
          </a:p>
        </p:txBody>
      </p:sp>
      <p:sp>
        <p:nvSpPr>
          <p:cNvPr id="4" name="Rectangle 3"/>
          <p:cNvSpPr/>
          <p:nvPr/>
        </p:nvSpPr>
        <p:spPr>
          <a:xfrm>
            <a:off x="1" y="1973877"/>
            <a:ext cx="9144000" cy="1446550"/>
          </a:xfrm>
          <a:prstGeom prst="rect">
            <a:avLst/>
          </a:prstGeom>
          <a:solidFill>
            <a:schemeClr val="bg1">
              <a:alpha val="40000"/>
            </a:schemeClr>
          </a:solidFill>
        </p:spPr>
        <p:txBody>
          <a:bodyPr wrap="square">
            <a:spAutoFit/>
          </a:bodyPr>
          <a:lstStyle/>
          <a:p>
            <a:pPr algn="ctr" rtl="1">
              <a:defRPr/>
            </a:pP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إِذَا مَاتَ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الْإِنْسَانُ، اِنْقَطَعَ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عَنْهُ عَمَلُهُ إِلَّا مِنْ ثَلَاثَةٍ: إِلَّا مِنْ صَدَقَةٍ جَارِيَةٍ، أَوْ عِلْمٍ يُنْتَفَعُ بِهِ، أَوْ وَلَدٍ صَالِحٍ يَدْعُو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لَهُ</a:t>
            </a:r>
            <a:endParaRPr lang="en-US"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Rectangle 4"/>
          <p:cNvSpPr/>
          <p:nvPr/>
        </p:nvSpPr>
        <p:spPr>
          <a:xfrm>
            <a:off x="2165118" y="260648"/>
            <a:ext cx="4915513" cy="507831"/>
          </a:xfrm>
          <a:prstGeom prst="rect">
            <a:avLst/>
          </a:prstGeom>
        </p:spPr>
        <p:txBody>
          <a:bodyPr wrap="none">
            <a:spAutoFit/>
          </a:bodyPr>
          <a:lstStyle/>
          <a:p>
            <a:pPr algn="ctr" defTabSz="533400">
              <a:lnSpc>
                <a:spcPct val="90000"/>
              </a:lnSpc>
              <a:spcAft>
                <a:spcPct val="35000"/>
              </a:spcAft>
              <a:defRPr/>
            </a:pPr>
            <a:r>
              <a:rPr lang="en-US"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Sabda</a:t>
            </a:r>
            <a:r>
              <a:rPr lang="en-US"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dirty="0" err="1">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Rasulullah</a:t>
            </a:r>
            <a:r>
              <a:rPr lang="en-US" sz="30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SAW</a:t>
            </a:r>
            <a:endParaRPr lang="en-MY" sz="30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32210160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3257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52400" y="208002"/>
            <a:ext cx="8596064"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Kelebihan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Mengingati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Kematian</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827584" y="2888940"/>
            <a:ext cx="7704856" cy="1296144"/>
          </a:xfrm>
          <a:prstGeom prst="roundRect">
            <a:avLst>
              <a:gd name="adj" fmla="val 11364"/>
            </a:avLst>
          </a:prstGeom>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ms-MY"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Mendidik jiwa untuk sentiasa </a:t>
            </a:r>
            <a:r>
              <a:rPr lang="ms-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merendah diri, </a:t>
            </a:r>
            <a:endParaRPr lang="ms-MY"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a:p>
            <a:pPr algn="ctr">
              <a:defRPr/>
            </a:pPr>
            <a:r>
              <a:rPr lang="ms-MY"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tidak </a:t>
            </a:r>
            <a:r>
              <a:rPr lang="ms-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lupa diri dan sombong.</a:t>
            </a:r>
            <a:endPar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5" name="Rounded Rectangle 4"/>
          <p:cNvSpPr/>
          <p:nvPr/>
        </p:nvSpPr>
        <p:spPr>
          <a:xfrm>
            <a:off x="807244" y="1491146"/>
            <a:ext cx="7704856" cy="1296144"/>
          </a:xfrm>
          <a:prstGeom prst="roundRect">
            <a:avLst>
              <a:gd name="adj" fmla="val 11364"/>
            </a:avLst>
          </a:prstGeom>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ms-MY"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Peringatan supaya </a:t>
            </a:r>
            <a:r>
              <a:rPr lang="ms-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tidak terus leka dengan keasyikan hidup di dunia ini.</a:t>
            </a:r>
            <a:endPar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6" name="Rounded Rectangle 5"/>
          <p:cNvSpPr/>
          <p:nvPr/>
        </p:nvSpPr>
        <p:spPr>
          <a:xfrm>
            <a:off x="827584" y="4365104"/>
            <a:ext cx="7704855" cy="1296144"/>
          </a:xfrm>
          <a:prstGeom prst="roundRect">
            <a:avLst>
              <a:gd name="adj" fmla="val 11364"/>
            </a:avLst>
          </a:prstGeom>
          <a:ln/>
          <a:effectLst>
            <a:glow rad="101600">
              <a:schemeClr val="tx1">
                <a:alpha val="6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nchor="ctr"/>
          <a:lstStyle/>
          <a:p>
            <a:pPr algn="ctr">
              <a:defRPr/>
            </a:pPr>
            <a:r>
              <a:rPr lang="ms-MY"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merancang </a:t>
            </a:r>
            <a:r>
              <a:rPr lang="ms-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kehidupan yang sementara ini dengan baik sebelum ajal tiba. </a:t>
            </a:r>
            <a:endPar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2210160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3257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52400" y="354722"/>
            <a:ext cx="8839200" cy="553998"/>
          </a:xfrm>
          <a:prstGeom prst="rect">
            <a:avLst/>
          </a:prstGeom>
        </p:spPr>
        <p:txBody>
          <a:bodyPr>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Mengingati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Kematian</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1749444" y="1505124"/>
            <a:ext cx="6120681" cy="864096"/>
          </a:xfrm>
          <a:prstGeom prst="roundRect">
            <a:avLst>
              <a:gd name="adj" fmla="val 11364"/>
            </a:avLst>
          </a:prstGeom>
          <a:ln/>
          <a:effectLst>
            <a:glow rad="101600">
              <a:schemeClr val="tx1">
                <a:alpha val="6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nchor="ctr"/>
          <a:lstStyle/>
          <a:p>
            <a:pPr algn="ctr">
              <a:defRPr/>
            </a:pPr>
            <a:r>
              <a:rPr lang="sv-SE" sz="2300" b="1" dirty="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mudah lalai dan leka dari mempersiapkan diri untuk menghadap Allah SWT </a:t>
            </a:r>
            <a:endParaRPr lang="en-US" sz="2300" b="1" dirty="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5" name="Rounded Rectangle 4"/>
          <p:cNvSpPr/>
          <p:nvPr/>
        </p:nvSpPr>
        <p:spPr>
          <a:xfrm>
            <a:off x="1765796" y="2779366"/>
            <a:ext cx="6120681" cy="864096"/>
          </a:xfrm>
          <a:prstGeom prst="roundRect">
            <a:avLst>
              <a:gd name="adj" fmla="val 11364"/>
            </a:avLst>
          </a:prstGeom>
          <a:ln/>
          <a:effectLst>
            <a:glow rad="101600">
              <a:schemeClr val="tx1">
                <a:alpha val="60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anchor="ctr"/>
          <a:lstStyle/>
          <a:p>
            <a:pPr algn="ctr">
              <a:defRPr/>
            </a:pPr>
            <a:r>
              <a:rPr lang="ms-MY" sz="2300" b="1" dirty="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berani melanggar perintah Allah SWT dengan sengaja. </a:t>
            </a:r>
            <a:endParaRPr lang="en-US" sz="2300" b="1" dirty="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6" name="Striped Right Arrow 5"/>
          <p:cNvSpPr/>
          <p:nvPr/>
        </p:nvSpPr>
        <p:spPr>
          <a:xfrm>
            <a:off x="889471" y="1562441"/>
            <a:ext cx="859973" cy="498407"/>
          </a:xfrm>
          <a:prstGeom prst="stripedRightArrow">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MY"/>
          </a:p>
        </p:txBody>
      </p:sp>
      <p:sp>
        <p:nvSpPr>
          <p:cNvPr id="7" name="Striped Right Arrow 6"/>
          <p:cNvSpPr/>
          <p:nvPr/>
        </p:nvSpPr>
        <p:spPr>
          <a:xfrm>
            <a:off x="899592" y="2851374"/>
            <a:ext cx="859973" cy="498407"/>
          </a:xfrm>
          <a:prstGeom prst="stripedRightArrow">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MY"/>
          </a:p>
        </p:txBody>
      </p:sp>
      <p:sp>
        <p:nvSpPr>
          <p:cNvPr id="8" name="Rounded Rectangle 7"/>
          <p:cNvSpPr/>
          <p:nvPr/>
        </p:nvSpPr>
        <p:spPr>
          <a:xfrm>
            <a:off x="1776556" y="4077072"/>
            <a:ext cx="6120681" cy="864096"/>
          </a:xfrm>
          <a:prstGeom prst="roundRect">
            <a:avLst>
              <a:gd name="adj" fmla="val 11364"/>
            </a:avLst>
          </a:prstGeom>
          <a:ln/>
          <a:effectLst>
            <a:glow rad="101600">
              <a:schemeClr val="tx1">
                <a:alpha val="6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nchor="ctr"/>
          <a:lstStyle/>
          <a:p>
            <a:pPr algn="ctr">
              <a:defRPr/>
            </a:pPr>
            <a:r>
              <a:rPr lang="ms-MY" sz="2300" b="1" dirty="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sentiasa berada di dalam kerugian yang amat sangat.</a:t>
            </a:r>
            <a:endParaRPr lang="en-US" sz="2300" b="1" dirty="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9" name="Striped Right Arrow 8"/>
          <p:cNvSpPr/>
          <p:nvPr/>
        </p:nvSpPr>
        <p:spPr>
          <a:xfrm>
            <a:off x="916583" y="4023488"/>
            <a:ext cx="859973" cy="498407"/>
          </a:xfrm>
          <a:prstGeom prst="stripedRightArrow">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MY"/>
          </a:p>
        </p:txBody>
      </p:sp>
    </p:spTree>
    <p:extLst>
      <p:ext uri="{BB962C8B-B14F-4D97-AF65-F5344CB8AC3E}">
        <p14:creationId xmlns:p14="http://schemas.microsoft.com/office/powerpoint/2010/main" val="22133718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3257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72480" y="282714"/>
            <a:ext cx="7371928" cy="553998"/>
          </a:xfrm>
          <a:prstGeom prst="rect">
            <a:avLst/>
          </a:prstGeom>
        </p:spPr>
        <p:txBody>
          <a:bodyPr wrap="square">
            <a:spAutoFit/>
          </a:bodyPr>
          <a:lstStyle/>
          <a:p>
            <a:pPr algn="ctr" fontAlgn="auto">
              <a:spcBef>
                <a:spcPts val="0"/>
              </a:spcBef>
              <a:spcAft>
                <a:spcPts val="0"/>
              </a:spcAft>
              <a:defRPr/>
            </a:pP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Al-Imam Al-</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Qortubi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ounded Rectangle 4"/>
          <p:cNvSpPr/>
          <p:nvPr/>
        </p:nvSpPr>
        <p:spPr>
          <a:xfrm>
            <a:off x="2411760" y="3789040"/>
            <a:ext cx="6408712" cy="1904320"/>
          </a:xfrm>
          <a:prstGeom prst="roundRect">
            <a:avLst>
              <a:gd name="adj" fmla="val 11364"/>
            </a:avLst>
          </a:prstGeom>
          <a:ln/>
          <a:effectLst>
            <a:glow rad="101600">
              <a:schemeClr val="tx1">
                <a:alpha val="60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anchor="ctr"/>
          <a:lstStyle/>
          <a:p>
            <a:pPr algn="ctr">
              <a:defRPr/>
            </a:pPr>
            <a:r>
              <a:rPr lang="ms-MY" sz="2400" b="1" dirty="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Mengapa engkau tidak mengirim utusan supaya manusia takut </a:t>
            </a:r>
            <a:r>
              <a:rPr lang="ms-MY" sz="2400" b="1" dirty="0" err="1">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kepada-Mu</a:t>
            </a:r>
            <a:r>
              <a:rPr lang="ms-MY" sz="2400" b="1" dirty="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dan supaya mereka dapat bersiap-siap? </a:t>
            </a:r>
            <a:endParaRPr lang="en-US" sz="2400" b="1" dirty="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6" name="Rounded Rectangle 5"/>
          <p:cNvSpPr/>
          <p:nvPr/>
        </p:nvSpPr>
        <p:spPr>
          <a:xfrm>
            <a:off x="395536" y="1628800"/>
            <a:ext cx="6408712" cy="1832312"/>
          </a:xfrm>
          <a:prstGeom prst="roundRect">
            <a:avLst>
              <a:gd name="adj" fmla="val 11364"/>
            </a:avLst>
          </a:prstGeom>
          <a:ln/>
          <a:effectLst>
            <a:glow rad="101600">
              <a:schemeClr val="tx1">
                <a:alpha val="60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anchor="ctr"/>
          <a:lstStyle/>
          <a:p>
            <a:pPr algn="ctr">
              <a:defRPr/>
            </a:pPr>
            <a:r>
              <a:rPr lang="ms-MY" sz="2400" b="1" dirty="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“bahawa terdapat sebuah hadis yang menceritakan bahawa sebahagian nabi-nabi pernah bertanya kepada malaikat maut : </a:t>
            </a:r>
          </a:p>
        </p:txBody>
      </p:sp>
    </p:spTree>
    <p:extLst>
      <p:ext uri="{BB962C8B-B14F-4D97-AF65-F5344CB8AC3E}">
        <p14:creationId xmlns:p14="http://schemas.microsoft.com/office/powerpoint/2010/main" val="37981112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3257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72480" y="282714"/>
            <a:ext cx="7371928" cy="553998"/>
          </a:xfrm>
          <a:prstGeom prst="rect">
            <a:avLst/>
          </a:prstGeom>
        </p:spPr>
        <p:txBody>
          <a:bodyPr wrap="square">
            <a:spAutoFit/>
          </a:bodyPr>
          <a:lstStyle/>
          <a:p>
            <a:pPr algn="ctr" fontAlgn="auto">
              <a:spcBef>
                <a:spcPts val="0"/>
              </a:spcBef>
              <a:spcAft>
                <a:spcPts val="0"/>
              </a:spcAft>
              <a:defRPr/>
            </a:pP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Al-Imam Al-</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Qortubi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160241" y="4005064"/>
            <a:ext cx="8812088" cy="2420888"/>
          </a:xfrm>
          <a:prstGeom prst="roundRect">
            <a:avLst>
              <a:gd name="adj" fmla="val 11364"/>
            </a:avLst>
          </a:prstGeom>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ms-MY"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aku </a:t>
            </a:r>
            <a:r>
              <a:rPr lang="ms-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akan berkata kepadanya : Bukankah aku telah mengutus utusan demi utusan dan amaran demi amaran kepada kamu? Dan adapun aku ini (malaikat maut) adalah utusan yang tidak ada utusan lain lagi selepas aku. Akulah juga pemberi amaran yang tidak ada pemberi amaran lain lagi selepas aku.</a:t>
            </a:r>
            <a:endPar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7" name="Rounded Rectangle 6"/>
          <p:cNvSpPr/>
          <p:nvPr/>
        </p:nvSpPr>
        <p:spPr>
          <a:xfrm>
            <a:off x="309972" y="1412776"/>
            <a:ext cx="8496944" cy="2341449"/>
          </a:xfrm>
          <a:prstGeom prst="roundRect">
            <a:avLst>
              <a:gd name="adj" fmla="val 11364"/>
            </a:avLst>
          </a:prstGeom>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ms-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Malaikat maut berkata: Ya, demi Allah! Aku mengirim beberapa tanda seperti penyakit, uban, umur tua, berkurangan pendengaran dan penglihatan. Oleh itu </a:t>
            </a:r>
            <a:r>
              <a:rPr lang="ms-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barangsiapa</a:t>
            </a:r>
            <a:r>
              <a:rPr lang="ms-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yang mendapati perkara-perkara itu dan dia tidak berusaha mengingati mati serta tidak pula bertaubat, maka ketika mencabut nyawanya, </a:t>
            </a:r>
            <a:endPar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40743420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3257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52400" y="354722"/>
            <a:ext cx="4419600" cy="553998"/>
          </a:xfrm>
          <a:prstGeom prst="rect">
            <a:avLst/>
          </a:prstGeom>
        </p:spPr>
        <p:txBody>
          <a:bodyPr wrap="square">
            <a:spAutoFit/>
          </a:bodyPr>
          <a:lstStyle/>
          <a:p>
            <a:pP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sambungan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323528" y="1484784"/>
            <a:ext cx="8640960" cy="5040560"/>
          </a:xfrm>
          <a:prstGeom prst="roundRect">
            <a:avLst>
              <a:gd name="adj" fmla="val 11364"/>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ms-MY" sz="26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“Setiap hari yang padanya terbit dan terbenam matahari, malaikat maut berteriak : “Wahai orang-orang yang berusia empat puluh tahun, inilah waktunya menyiapkan bekal, selagi ingatan kamu masih terang dan tenaga kamu masih kuat. Wahai orang-orang yang sudah berumur lima puluh tahun, sudah dekat masa mengutip hasil dan menuai! Wahai orang-orang yang sudah berumur enam puluh tahun, kamu lupa akan seksa dan lalai daripada memberikan jawapan, nanti tidak ada yang akan menolong kamu!”.</a:t>
            </a:r>
            <a:endParaRPr lang="en-US" sz="26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7981112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3257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52400" y="208002"/>
            <a:ext cx="8596064"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Kesimpulan</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827584" y="2643274"/>
            <a:ext cx="7704856" cy="1224136"/>
          </a:xfrm>
          <a:prstGeom prst="roundRect">
            <a:avLst>
              <a:gd name="adj" fmla="val 11364"/>
            </a:avLst>
          </a:prstGeom>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ms-MY"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hendaklah </a:t>
            </a:r>
            <a:r>
              <a:rPr lang="ms-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saling mengingati </a:t>
            </a:r>
            <a:r>
              <a:rPr lang="ms-MY"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untuk </a:t>
            </a:r>
            <a:r>
              <a:rPr lang="ms-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beramal ibadat dan berbuat kebajikan. </a:t>
            </a:r>
            <a:endPar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5" name="Rounded Rectangle 4"/>
          <p:cNvSpPr/>
          <p:nvPr/>
        </p:nvSpPr>
        <p:spPr>
          <a:xfrm>
            <a:off x="807244" y="1347130"/>
            <a:ext cx="7704856" cy="1224136"/>
          </a:xfrm>
          <a:prstGeom prst="roundRect">
            <a:avLst>
              <a:gd name="adj" fmla="val 11364"/>
            </a:avLst>
          </a:prstGeom>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ms-MY"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Agama Islam Menggalakkan Umatnya sentiasa mengingati kematian</a:t>
            </a:r>
            <a:endPar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6" name="Rounded Rectangle 5"/>
          <p:cNvSpPr/>
          <p:nvPr/>
        </p:nvSpPr>
        <p:spPr>
          <a:xfrm>
            <a:off x="899592" y="4011426"/>
            <a:ext cx="7632848" cy="1224136"/>
          </a:xfrm>
          <a:prstGeom prst="roundRect">
            <a:avLst>
              <a:gd name="adj" fmla="val 11364"/>
            </a:avLst>
          </a:prstGeom>
          <a:ln/>
          <a:effectLst>
            <a:glow rad="101600">
              <a:schemeClr val="tx1">
                <a:alpha val="6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nchor="ctr"/>
          <a:lstStyle/>
          <a:p>
            <a:pPr algn="ctr">
              <a:defRPr/>
            </a:pPr>
            <a:r>
              <a:rPr lang="ms-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berusaha dan berdoa semoga mendapat </a:t>
            </a:r>
            <a:r>
              <a:rPr lang="ms-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khusnul</a:t>
            </a:r>
            <a:r>
              <a:rPr lang="ms-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ms-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khatimah</a:t>
            </a:r>
            <a:r>
              <a:rPr lang="ms-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iaitu mati dalam keadaan yang baik </a:t>
            </a:r>
            <a:endPar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7" name="Rounded Rectangle 6"/>
          <p:cNvSpPr/>
          <p:nvPr/>
        </p:nvSpPr>
        <p:spPr>
          <a:xfrm>
            <a:off x="827584" y="5373216"/>
            <a:ext cx="7704856" cy="1224136"/>
          </a:xfrm>
          <a:prstGeom prst="roundRect">
            <a:avLst>
              <a:gd name="adj" fmla="val 11364"/>
            </a:avLst>
          </a:prstGeom>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ms-MY"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hendaklah </a:t>
            </a:r>
            <a:r>
              <a:rPr lang="ms-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saling mengingati </a:t>
            </a:r>
            <a:r>
              <a:rPr lang="ms-MY"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untuk </a:t>
            </a:r>
            <a:r>
              <a:rPr lang="ms-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beramal ibadat dan berbuat kebajikan. </a:t>
            </a:r>
            <a:endPar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7981112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3257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58081" y="159603"/>
            <a:ext cx="8534399" cy="843613"/>
          </a:xfrm>
          <a:prstGeom prst="rect">
            <a:avLst/>
          </a:prstGeom>
          <a:noFill/>
          <a:ln w="25400" cap="flat" cmpd="sng" algn="ctr">
            <a:noFill/>
            <a:prstDash val="solid"/>
          </a:ln>
          <a:effectLst/>
        </p:spPr>
        <p:txBody>
          <a:bodyPr lIns="43911" tIns="36291" rIns="43911" bIns="36291" spcCol="1270" anchor="ctr"/>
          <a:lstStyle/>
          <a:p>
            <a:pPr algn="ctr" defTabSz="533400">
              <a:lnSpc>
                <a:spcPct val="90000"/>
              </a:lnSpc>
              <a:spcAft>
                <a:spcPct val="35000"/>
              </a:spcAft>
              <a:defRPr/>
            </a:pPr>
            <a:r>
              <a:rPr lang="ar-SA" sz="28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8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MY" sz="28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MY" sz="28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MY" sz="28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ar-SA" sz="28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8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Surah </a:t>
            </a:r>
            <a:r>
              <a:rPr lang="en-US" sz="2800"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Surah Al </a:t>
            </a:r>
            <a:r>
              <a:rPr lang="en-US" sz="2800"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Takaathur</a:t>
            </a:r>
            <a:r>
              <a:rPr lang="en-MY" sz="28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8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MY" sz="28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1-8:</a:t>
            </a:r>
            <a:endParaRPr lang="en-MY" sz="28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4" name="Rectangle 3"/>
          <p:cNvSpPr/>
          <p:nvPr/>
        </p:nvSpPr>
        <p:spPr>
          <a:xfrm>
            <a:off x="184150" y="1787332"/>
            <a:ext cx="8856663" cy="3046988"/>
          </a:xfrm>
          <a:prstGeom prst="rect">
            <a:avLst/>
          </a:prstGeom>
          <a:solidFill>
            <a:schemeClr val="bg1">
              <a:alpha val="40000"/>
            </a:schemeClr>
          </a:solidFill>
        </p:spPr>
        <p:txBody>
          <a:bodyPr>
            <a:spAutoFit/>
          </a:bodyPr>
          <a:lstStyle/>
          <a:p>
            <a:pPr algn="ctr" rtl="1">
              <a:defRPr/>
            </a:pP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أَلْهَاكُمُ التَّكَاثُرُ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حَتَّىٰ زُرْتُمُ الْمَقَابِرَ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كَلَّا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سَوْفَ تَعْلَمُونَ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ثُمَّ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كَلَّا سَوْفَ تَعْلَمُونَ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كَلَّا لَوْ تَعْلَمُونَ عِلْمَ الْيَقِينِ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لَتَرَوُنَّ الْجَحِيمَ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ثُمَّ لَتَرَوُنَّهَا عَيْنَ الْيَقِينِ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p>
          <a:p>
            <a:pPr algn="ctr" rtl="1">
              <a:defRPr/>
            </a:pP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ثُمَّ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لَتُسْأَلُنَّ يَوْمَئِذٍ عَنِ النَّعِيمِ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7981112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3257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51520" y="-27384"/>
            <a:ext cx="3565847" cy="843613"/>
          </a:xfrm>
          <a:prstGeom prst="rect">
            <a:avLst/>
          </a:prstGeom>
          <a:noFill/>
          <a:ln w="25400" cap="flat" cmpd="sng" algn="ctr">
            <a:noFill/>
            <a:prstDash val="solid"/>
          </a:ln>
          <a:effectLst/>
        </p:spPr>
        <p:txBody>
          <a:bodyPr lIns="43911" tIns="36291" rIns="43911" bIns="36291" spcCol="1270" anchor="ctr"/>
          <a:lstStyle/>
          <a:p>
            <a:pPr algn="ctr" defTabSz="533400">
              <a:lnSpc>
                <a:spcPct val="90000"/>
              </a:lnSpc>
              <a:spcAft>
                <a:spcPct val="35000"/>
              </a:spcAft>
              <a:defRPr/>
            </a:pPr>
            <a:r>
              <a:rPr lang="ar-SA" sz="28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Yang </a:t>
            </a:r>
            <a:r>
              <a:rPr lang="en-US" sz="28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bermaksud</a:t>
            </a:r>
            <a:r>
              <a:rPr lang="en-US" sz="28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t>
            </a:r>
            <a:endParaRPr lang="en-MY" sz="28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4" name="Rectangle 3"/>
          <p:cNvSpPr/>
          <p:nvPr/>
        </p:nvSpPr>
        <p:spPr>
          <a:xfrm>
            <a:off x="107504" y="586417"/>
            <a:ext cx="8991600" cy="6370975"/>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r>
              <a:rPr lang="ms-MY" sz="2400" b="1" i="1" dirty="0"/>
              <a:t>“Kamu telah dilalaikan (daripada mengerjakan amal bakti) oleh perbuatan berlumba-lumba untuk mendapat Dengan sebanyak-banyaknya (harta benda, anak-pinak pangkat dan pengaruh). Sehingga kamu masuk kubur. Jangan sekali-kali (bersikap demikian)! kamu akan mengetahui kelak (akibatnya Yang buruk semasa hendak mati)! Sekali lagi (diingatkan): jangan sekali-kali (kamu bersikap demikian)! kamu akan mengetahui kelak akibatnya Yang buruk pada hari kiamat)!  Demi sesungguhnya! kalaulah kamu mengetahui - (Apa Yang kamu akan hadapi) - Dengan pengetahuan Yang yakin, (</a:t>
            </a:r>
            <a:r>
              <a:rPr lang="ms-MY" sz="2400" b="1" i="1" dirty="0" err="1"/>
              <a:t>tentulah</a:t>
            </a:r>
            <a:r>
              <a:rPr lang="ms-MY" sz="2400" b="1" i="1" dirty="0"/>
              <a:t> kamu akan mengerjakan perkara-perkara Yang menjadi bekalan kamu untuk hari Akhirat).  (Ingatlah) Demi sesungguhnya! - kamu akan melihat neraka Yang marak menjulang.  selepas itu - Demi sesungguhnya! - kamu (Wahai orang-orang yang derhaka) akan melihatnya dengan penglihatan Yang yakin (semasa kamu dilemparkan ke dalamnya)!  Selain dari itu, Sesungguhnya kamu akan ditanya pada hari itu, tentang Segala nikmat (yang kamu telah menikmatinya)!</a:t>
            </a:r>
            <a:endParaRPr lang="en-MY" sz="2400" b="1" dirty="0"/>
          </a:p>
        </p:txBody>
      </p:sp>
    </p:spTree>
    <p:extLst>
      <p:ext uri="{BB962C8B-B14F-4D97-AF65-F5344CB8AC3E}">
        <p14:creationId xmlns:p14="http://schemas.microsoft.com/office/powerpoint/2010/main" val="37981112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MY"/>
          </a:p>
        </p:txBody>
      </p:sp>
      <p:sp>
        <p:nvSpPr>
          <p:cNvPr id="3" name="Subtitle 2"/>
          <p:cNvSpPr>
            <a:spLocks noGrp="1"/>
          </p:cNvSpPr>
          <p:nvPr>
            <p:ph type="subTitle" idx="1"/>
          </p:nvPr>
        </p:nvSpPr>
        <p:spPr/>
        <p:txBody>
          <a:bodyPr/>
          <a:lstStyle/>
          <a:p>
            <a:endParaRPr lang="en-MY"/>
          </a:p>
        </p:txBody>
      </p:sp>
      <p:pic>
        <p:nvPicPr>
          <p:cNvPr id="1026" name="Picture 2" descr="C:\Users\USER\Desktop\KARNIVAL MASJID LADA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2501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3257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74650" y="1447800"/>
            <a:ext cx="8388350" cy="4154488"/>
          </a:xfrm>
          <a:prstGeom prst="rect">
            <a:avLst/>
          </a:prstGeom>
          <a:solidFill>
            <a:schemeClr val="bg1">
              <a:alpha val="37000"/>
            </a:schemeClr>
          </a:solidFill>
        </p:spPr>
        <p:txBody>
          <a:bodyPr>
            <a:spAutoFit/>
          </a:bodyPr>
          <a:lstStyle/>
          <a:p>
            <a:pPr algn="ctr" rtl="1">
              <a:defRPr/>
            </a:pPr>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بَارَكَ اللهُ لِيْ وَلَكُمْ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a:t>
            </a:r>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الْقُرْآنِ الْعَظِيْمِ وَنَفَعَنِي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الأَحْيَاءِ مِنْهُمْ وَالأَمْوَات </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فَاسْتَغْفِرُوْهُ</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إِنَّهُ هُوَ الْغَفُوْرُ الرَّحِيْمُ.</a:t>
            </a:r>
            <a:endParaRPr lang="ms-MY" sz="4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7981112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153400" cy="5078313"/>
          </a:xfrm>
          <a:prstGeom prst="rect">
            <a:avLst/>
          </a:prstGeom>
          <a:noFill/>
        </p:spPr>
        <p:txBody>
          <a:bodyPr>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76239991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60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23194301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3257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260648"/>
            <a:ext cx="8839200" cy="584775"/>
          </a:xfrm>
          <a:prstGeom prst="rect">
            <a:avLst/>
          </a:prstGeom>
        </p:spPr>
        <p:txBody>
          <a:bodyPr>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736996"/>
            <a:ext cx="9144000" cy="2215991"/>
          </a:xfrm>
          <a:prstGeom prst="rect">
            <a:avLst/>
          </a:prstGeom>
          <a:solidFill>
            <a:schemeClr val="tx1">
              <a:alpha val="22000"/>
            </a:schemeClr>
          </a:solidFill>
        </p:spPr>
        <p:txBody>
          <a:bodyPr>
            <a:spAutoFit/>
          </a:bodyPr>
          <a:lstStyle/>
          <a:p>
            <a:pPr algn="ctr" rtl="1">
              <a:defRPr/>
            </a:pPr>
            <a:r>
              <a:rPr lang="ar-SA" sz="13800" b="1" dirty="0">
                <a:ln w="3175" cmpd="sng">
                  <a:solidFill>
                    <a:sysClr val="windowText" lastClr="000000"/>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endParaRPr>
          </a:p>
        </p:txBody>
      </p:sp>
      <p:sp>
        <p:nvSpPr>
          <p:cNvPr id="5" name="Rectangle 4"/>
          <p:cNvSpPr/>
          <p:nvPr/>
        </p:nvSpPr>
        <p:spPr>
          <a:xfrm>
            <a:off x="157088" y="5013176"/>
            <a:ext cx="8991600" cy="1200329"/>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en-US" sz="36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36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6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36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6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36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6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36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36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a:p>
            <a:pPr algn="ctr">
              <a:defRPr/>
            </a:pPr>
            <a:r>
              <a:rPr lang="en-US" sz="36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a:t>
            </a:r>
            <a:r>
              <a:rPr lang="en-US" sz="36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S.W.T.</a:t>
            </a:r>
            <a:r>
              <a:rPr lang="ar-SA" sz="36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rPr>
              <a:t> </a:t>
            </a:r>
            <a:endParaRPr lang="en-US" sz="36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7981112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3257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1636713"/>
            <a:ext cx="9144000" cy="1570037"/>
          </a:xfrm>
          <a:prstGeom prst="rect">
            <a:avLst/>
          </a:prstGeom>
          <a:solidFill>
            <a:schemeClr val="tx1">
              <a:alpha val="20000"/>
            </a:schemeClr>
          </a:solidFill>
        </p:spPr>
        <p:txBody>
          <a:bodyPr>
            <a:spAutoFit/>
          </a:bodyPr>
          <a:lstStyle/>
          <a:p>
            <a:pPr algn="ctr">
              <a:defRPr/>
            </a:pP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وَأَشْهَــدُ أَنْ لَّا إِلَهَ إِلَّا اللهُ، وَحْـدَهُ لَا شَـرِيْكَ لَهُ،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وَأَشْهَدُ أَنَّ </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مُحَـمَّـدًا عَــبْدُهُ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وَرَسُـوْلُهُ.</a:t>
            </a:r>
            <a:endParaRPr lang="ms-MY" sz="4800" dirty="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14348" y="188640"/>
            <a:ext cx="7500990" cy="646331"/>
          </a:xfrm>
          <a:prstGeom prst="rect">
            <a:avLst/>
          </a:prstGeom>
        </p:spPr>
        <p:txBody>
          <a:bodyPr>
            <a:spAutoFit/>
          </a:bodyPr>
          <a:lstStyle/>
          <a:p>
            <a:pPr algn="ctr">
              <a:defRPr/>
            </a:pPr>
            <a:r>
              <a:rPr lang="en-US" sz="36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Syahadah</a:t>
            </a:r>
            <a:endParaRPr lang="en-US" sz="36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81279" y="4149080"/>
            <a:ext cx="8991600" cy="2246769"/>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en-US" sz="28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8540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3257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66640" y="1566898"/>
            <a:ext cx="8572560" cy="1754326"/>
          </a:xfrm>
          <a:prstGeom prst="rect">
            <a:avLst/>
          </a:prstGeom>
          <a:solidFill>
            <a:schemeClr val="tx1">
              <a:lumMod val="65000"/>
              <a:lumOff val="35000"/>
              <a:alpha val="50000"/>
            </a:schemeClr>
          </a:solidFill>
        </p:spPr>
        <p:txBody>
          <a:bodyPr>
            <a:spAutoFit/>
          </a:bodyPr>
          <a:lstStyle/>
          <a:p>
            <a:pPr algn="ctr" rtl="1" fontAlgn="auto">
              <a:spcBef>
                <a:spcPts val="0"/>
              </a:spcBef>
              <a:spcAft>
                <a:spcPts val="0"/>
              </a:spcAft>
              <a:defRPr/>
            </a:pPr>
            <a:r>
              <a:rPr lang="ar-SA" sz="5400" b="1" dirty="0">
                <a:solidFill>
                  <a:srgbClr val="FFFF00"/>
                </a:solidFill>
                <a:effectLst>
                  <a:glow rad="101600">
                    <a:prstClr val="black">
                      <a:alpha val="60000"/>
                    </a:prstClr>
                  </a:glow>
                </a:effectLst>
                <a:cs typeface="Traditional Arabic" pitchFamily="2" charset="-78"/>
              </a:rPr>
              <a:t>اللَّهُمَّ صَلِّ وَسَلِّمْ وَبَارِكْ عَلَى سَيِّدِنَا مُحَمَّدٍ </a:t>
            </a:r>
            <a:endParaRPr lang="en-US" sz="5400" b="1" dirty="0">
              <a:solidFill>
                <a:srgbClr val="FFFF00"/>
              </a:solidFill>
              <a:effectLst>
                <a:glow rad="101600">
                  <a:prstClr val="black">
                    <a:alpha val="60000"/>
                  </a:prstClr>
                </a:glow>
              </a:effectLst>
              <a:cs typeface="Traditional Arabic" pitchFamily="2" charset="-78"/>
            </a:endParaRPr>
          </a:p>
          <a:p>
            <a:pPr algn="ctr" rtl="1" fontAlgn="auto">
              <a:spcBef>
                <a:spcPts val="0"/>
              </a:spcBef>
              <a:spcAft>
                <a:spcPts val="0"/>
              </a:spcAft>
              <a:defRPr/>
            </a:pPr>
            <a:r>
              <a:rPr lang="ar-SA" sz="5400" b="1" dirty="0">
                <a:solidFill>
                  <a:srgbClr val="FFFF00"/>
                </a:solidFill>
                <a:effectLst>
                  <a:glow rad="101600">
                    <a:prstClr val="black">
                      <a:alpha val="60000"/>
                    </a:prstClr>
                  </a:glow>
                </a:effectLst>
                <a:cs typeface="Traditional Arabic" pitchFamily="2" charset="-78"/>
              </a:rPr>
              <a:t>وَعَلَى آلِهِ وَصَحْبِهِ.</a:t>
            </a:r>
            <a:endParaRPr lang="ms-MY" sz="5400" dirty="0">
              <a:solidFill>
                <a:srgbClr val="FFFF00"/>
              </a:solidFill>
              <a:effectLst>
                <a:glow rad="101600">
                  <a:prstClr val="black">
                    <a:alpha val="60000"/>
                  </a:prstClr>
                </a:glow>
              </a:effectLst>
              <a:latin typeface="Traditional Arabic" pitchFamily="2" charset="-78"/>
              <a:cs typeface="Traditional Arabic" pitchFamily="2" charset="-78"/>
            </a:endParaRPr>
          </a:p>
        </p:txBody>
      </p:sp>
      <p:sp>
        <p:nvSpPr>
          <p:cNvPr id="4" name="Rectangle 3"/>
          <p:cNvSpPr/>
          <p:nvPr/>
        </p:nvSpPr>
        <p:spPr>
          <a:xfrm>
            <a:off x="266640" y="44624"/>
            <a:ext cx="8663078" cy="954107"/>
          </a:xfrm>
          <a:prstGeom prst="rect">
            <a:avLst/>
          </a:prstGeom>
        </p:spPr>
        <p:txBody>
          <a:bodyPr>
            <a:spAutoFit/>
          </a:bodyPr>
          <a:lstStyle/>
          <a:p>
            <a:pPr algn="ctr">
              <a:defRPr/>
            </a:pPr>
            <a:r>
              <a:rPr lang="en-US" sz="28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r>
              <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a:t>
            </a:r>
            <a:r>
              <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Atas</a:t>
            </a:r>
            <a:r>
              <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8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Nabi</a:t>
            </a:r>
            <a:r>
              <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Muhammad S.A.W</a:t>
            </a:r>
          </a:p>
        </p:txBody>
      </p:sp>
      <p:sp>
        <p:nvSpPr>
          <p:cNvPr id="5" name="Rectangle 4"/>
          <p:cNvSpPr/>
          <p:nvPr/>
        </p:nvSpPr>
        <p:spPr>
          <a:xfrm>
            <a:off x="35496" y="4293096"/>
            <a:ext cx="8991600" cy="1815882"/>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fontAlgn="auto">
              <a:spcBef>
                <a:spcPts val="0"/>
              </a:spcBef>
              <a:spcAft>
                <a:spcPts val="0"/>
              </a:spcAft>
              <a:defRPr/>
            </a:pPr>
            <a:r>
              <a:rPr lang="en-US" sz="28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a:t>
            </a:r>
            <a:r>
              <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Baginda</a:t>
            </a:r>
            <a:r>
              <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p>
        </p:txBody>
      </p:sp>
    </p:spTree>
    <p:extLst>
      <p:ext uri="{BB962C8B-B14F-4D97-AF65-F5344CB8AC3E}">
        <p14:creationId xmlns:p14="http://schemas.microsoft.com/office/powerpoint/2010/main" val="1348540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3257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04810" y="260648"/>
            <a:ext cx="7500990" cy="584775"/>
          </a:xfrm>
          <a:prstGeom prst="rect">
            <a:avLst/>
          </a:prstGeom>
        </p:spPr>
        <p:txBody>
          <a:bodyPr>
            <a:spAutoFit/>
          </a:bodyPr>
          <a:lstStyle/>
          <a:p>
            <a:pPr algn="ctr">
              <a:defRPr/>
            </a:pP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Seruan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Takwa</a:t>
            </a:r>
            <a:endPar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1750893"/>
            <a:ext cx="9144000" cy="923330"/>
          </a:xfrm>
          <a:prstGeom prst="rect">
            <a:avLst/>
          </a:prstGeom>
          <a:solidFill>
            <a:schemeClr val="tx1">
              <a:alpha val="15000"/>
            </a:schemeClr>
          </a:solidFill>
        </p:spPr>
        <p:txBody>
          <a:bodyPr>
            <a:spAutoFit/>
          </a:bodyPr>
          <a:lstStyle/>
          <a:p>
            <a:pPr algn="ctr" rtl="1" fontAlgn="auto">
              <a:spcBef>
                <a:spcPts val="0"/>
              </a:spcBef>
              <a:spcAft>
                <a:spcPts val="0"/>
              </a:spcAft>
              <a:defRPr/>
            </a:pP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فَيَآ أَيُّهَا النَّاسُ، اتَّقُوْا اللهَ تَعَالَى وَأَطِيْعُوْه.</a:t>
            </a:r>
            <a:endParaRPr lang="ms-MY" sz="5400" b="1" dirty="0">
              <a:ln>
                <a:solidFill>
                  <a:srgbClr val="FFC000"/>
                </a:solidFill>
              </a:ln>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Rectangle 4"/>
          <p:cNvSpPr/>
          <p:nvPr/>
        </p:nvSpPr>
        <p:spPr>
          <a:xfrm>
            <a:off x="76200" y="3789040"/>
            <a:ext cx="8991600" cy="1384995"/>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fontAlgn="auto">
              <a:spcBef>
                <a:spcPts val="0"/>
              </a:spcBef>
              <a:spcAft>
                <a:spcPts val="0"/>
              </a:spcAft>
              <a:defRPr/>
            </a:pPr>
            <a:r>
              <a:rPr lang="en-US" sz="28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8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8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28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8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melaksanakan</a:t>
            </a:r>
            <a:r>
              <a:rPr lang="en-US" sz="28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perintahnya</a:t>
            </a:r>
            <a:r>
              <a:rPr lang="en-US" sz="28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serta</a:t>
            </a:r>
            <a:r>
              <a:rPr lang="en-US" sz="28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meninggalkan</a:t>
            </a:r>
            <a:r>
              <a:rPr lang="en-US" sz="28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larangannya</a:t>
            </a:r>
            <a:r>
              <a:rPr lang="en-US" sz="28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8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8540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7680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435100"/>
            <a:ext cx="8831262"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724128"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09120"/>
            <a:ext cx="8929654" cy="2308324"/>
          </a:xfrm>
          <a:prstGeom prst="rect">
            <a:avLst/>
          </a:prstGeom>
          <a:noFill/>
        </p:spPr>
        <p:txBody>
          <a:bodyPr>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Dan Para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p>
          <a:p>
            <a:pPr algn="ctr">
              <a:defRPr/>
            </a:pP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a:p>
            <a:pPr algn="ctr">
              <a:defRPr/>
            </a:pP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627784" y="116633"/>
            <a:ext cx="6048672" cy="1512167"/>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1306916379"/>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3"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a:lum contrast="40000"/>
          </a:blip>
          <a:srcRect/>
          <a:stretch>
            <a:fillRect/>
          </a:stretch>
        </p:blipFill>
        <p:spPr bwMode="auto">
          <a:xfrm>
            <a:off x="0" y="1071563"/>
            <a:ext cx="8715375" cy="5286375"/>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366060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endParaRPr lang="ms-MY" smtClean="0"/>
          </a:p>
        </p:txBody>
      </p:sp>
      <p:sp>
        <p:nvSpPr>
          <p:cNvPr id="78851" name="Content Placeholder 2"/>
          <p:cNvSpPr>
            <a:spLocks noGrp="1"/>
          </p:cNvSpPr>
          <p:nvPr>
            <p:ph idx="1"/>
          </p:nvPr>
        </p:nvSpPr>
        <p:spPr/>
        <p:txBody>
          <a:bodyPr/>
          <a:lstStyle/>
          <a:p>
            <a:endParaRPr lang="ms-MY" smtClean="0"/>
          </a:p>
        </p:txBody>
      </p:sp>
      <p:pic>
        <p:nvPicPr>
          <p:cNvPr id="78852"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520" y="3856980"/>
            <a:ext cx="8555511" cy="1938992"/>
          </a:xfrm>
          <a:prstGeom prst="rect">
            <a:avLst/>
          </a:prstGeom>
          <a:gradFill>
            <a:gsLst>
              <a:gs pos="38000">
                <a:schemeClr val="dk1">
                  <a:tint val="50000"/>
                  <a:satMod val="300000"/>
                  <a:alpha val="30000"/>
                </a:schemeClr>
              </a:gs>
              <a:gs pos="35000">
                <a:schemeClr val="dk1">
                  <a:tint val="37000"/>
                  <a:satMod val="30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a:spAutoFit/>
          </a:bodyPr>
          <a:lstStyle/>
          <a:p>
            <a:pPr algn="ctr">
              <a:defRPr/>
            </a:pP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p>
        </p:txBody>
      </p:sp>
      <p:sp>
        <p:nvSpPr>
          <p:cNvPr id="6" name="Rectangle 5"/>
          <p:cNvSpPr/>
          <p:nvPr/>
        </p:nvSpPr>
        <p:spPr>
          <a:xfrm>
            <a:off x="250825" y="1484313"/>
            <a:ext cx="8532813" cy="2308225"/>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a:defRPr/>
            </a:pP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EG" sz="4800" b="1" dirty="0">
                <a:solidFill>
                  <a:prstClr val="black"/>
                </a:solidFill>
                <a:effectLst>
                  <a:outerShdw blurRad="38100" dist="38100" dir="2700000" algn="tl">
                    <a:srgbClr val="000000">
                      <a:alpha val="43137"/>
                    </a:srgbClr>
                  </a:outerShdw>
                </a:effectLst>
              </a:rPr>
              <a:t> </a:t>
            </a:r>
            <a:endParaRPr lang="ar-SA" sz="4800" b="1" dirty="0">
              <a:solidFill>
                <a:prstClr val="black"/>
              </a:solidFill>
              <a:effectLst>
                <a:outerShdw blurRad="38100" dist="38100" dir="2700000" algn="tl">
                  <a:srgbClr val="000000">
                    <a:alpha val="43137"/>
                  </a:srgbClr>
                </a:outerShdw>
              </a:effectLst>
            </a:endParaRPr>
          </a:p>
          <a:p>
            <a:pPr algn="ctr" rtl="1">
              <a:defRPr/>
            </a:pP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6453459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4" y="0"/>
            <a:ext cx="9130665" cy="6859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19228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endParaRPr lang="ms-MY" smtClean="0"/>
          </a:p>
        </p:txBody>
      </p:sp>
      <p:sp>
        <p:nvSpPr>
          <p:cNvPr id="79875" name="Content Placeholder 2"/>
          <p:cNvSpPr>
            <a:spLocks noGrp="1"/>
          </p:cNvSpPr>
          <p:nvPr>
            <p:ph idx="1"/>
          </p:nvPr>
        </p:nvSpPr>
        <p:spPr/>
        <p:txBody>
          <a:bodyPr/>
          <a:lstStyle/>
          <a:p>
            <a:endParaRPr lang="ms-MY" smtClean="0"/>
          </a:p>
        </p:txBody>
      </p:sp>
      <p:pic>
        <p:nvPicPr>
          <p:cNvPr id="79876"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79388" y="1557338"/>
            <a:ext cx="8785225" cy="2122487"/>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 وَأَجِرْنَا مِنْ خِزْيِ الدُّنْيَا وَعَذَابِ الأَخِرَة، يَا رَبَّ الْعَالَمِيْن.</a:t>
            </a:r>
            <a:endParaRPr lang="en-US"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79512" y="3775680"/>
            <a:ext cx="8712968" cy="2677656"/>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lembutkanlah</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hati-hati</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hubungan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antara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Dan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jadilah</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golongan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mendapat</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daripadaMu</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Perelokkan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kesudahan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hal</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semuanya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lindungilah</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kehinaan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Wahai</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sekalian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alam</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0268829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
            <a:ext cx="9144000" cy="6846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9512" y="1006852"/>
            <a:ext cx="8568952" cy="5878532"/>
          </a:xfrm>
          <a:prstGeom prst="rect">
            <a:avLst/>
          </a:prstGeom>
          <a:noFill/>
        </p:spPr>
        <p:txBody>
          <a:bodyPr wrap="square" rtlCol="0">
            <a:spAutoFit/>
          </a:bodyPr>
          <a:lstStyle/>
          <a:p>
            <a:r>
              <a:rPr lang="en-US" sz="3200" b="1" dirty="0" err="1" smtClean="0">
                <a:solidFill>
                  <a:prstClr val="black"/>
                </a:solidFill>
                <a:effectLst>
                  <a:glow rad="101600">
                    <a:prstClr val="white">
                      <a:alpha val="60000"/>
                    </a:prstClr>
                  </a:glow>
                </a:effectLst>
                <a:latin typeface="Adobe Garamond Pro Bold" pitchFamily="18" charset="0"/>
                <a:cs typeface="Arial" charset="0"/>
              </a:rPr>
              <a:t>Ya</a:t>
            </a:r>
            <a:r>
              <a:rPr lang="en-US" sz="3200" b="1" dirty="0" smtClean="0">
                <a:solidFill>
                  <a:prstClr val="black"/>
                </a:solidFill>
                <a:effectLst>
                  <a:glow rad="101600">
                    <a:prstClr val="white">
                      <a:alpha val="60000"/>
                    </a:prstClr>
                  </a:glow>
                </a:effectLst>
                <a:latin typeface="Adobe Garamond Pro Bold" pitchFamily="18" charset="0"/>
                <a:cs typeface="Arial" charset="0"/>
              </a:rPr>
              <a:t> Allah…</a:t>
            </a:r>
          </a:p>
          <a:p>
            <a:r>
              <a:rPr lang="en-US" sz="2800" b="1" dirty="0" err="1" smtClean="0">
                <a:solidFill>
                  <a:prstClr val="black"/>
                </a:solidFill>
                <a:effectLst>
                  <a:glow rad="101600">
                    <a:prstClr val="white">
                      <a:alpha val="60000"/>
                    </a:prstClr>
                  </a:glow>
                </a:effectLst>
                <a:latin typeface="Adobe Garamond Pro Bold" pitchFamily="18" charset="0"/>
                <a:cs typeface="Arial" charset="0"/>
              </a:rPr>
              <a:t>Peliharakanlah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Dengan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Senantiasa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Mendapat</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Pertolongan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Hidayah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Taufiq</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Kesihatan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Keselamatan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DariMu</a:t>
            </a:r>
            <a:endParaRPr lang="en-US" sz="2800" b="1" dirty="0" smtClean="0">
              <a:solidFill>
                <a:prstClr val="black"/>
              </a:solidFill>
              <a:effectLst>
                <a:glow rad="101600">
                  <a:prstClr val="white">
                    <a:alpha val="60000"/>
                  </a:prstClr>
                </a:glow>
              </a:effectLst>
              <a:latin typeface="Adobe Garamond Pro Bold" pitchFamily="18" charset="0"/>
              <a:cs typeface="Arial" charset="0"/>
            </a:endParaRPr>
          </a:p>
          <a:p>
            <a:endParaRPr lang="en-US" sz="2800" b="1" dirty="0">
              <a:solidFill>
                <a:prstClr val="black"/>
              </a:solidFill>
              <a:effectLst>
                <a:glow rad="101600">
                  <a:prstClr val="white">
                    <a:alpha val="60000"/>
                  </a:prstClr>
                </a:glow>
              </a:effectLst>
              <a:latin typeface="Adobe Garamond Pro Bold" pitchFamily="18" charset="0"/>
              <a:cs typeface="Arial" charset="0"/>
            </a:endParaRPr>
          </a:p>
          <a:p>
            <a:r>
              <a:rPr lang="en-US" sz="3200" b="1" dirty="0" err="1" smtClean="0">
                <a:solidFill>
                  <a:prstClr val="black"/>
                </a:solidFill>
                <a:effectLst>
                  <a:glow rad="101600">
                    <a:prstClr val="white">
                      <a:alpha val="60000"/>
                    </a:prstClr>
                  </a:glow>
                </a:effectLst>
                <a:latin typeface="Adobe Garamond Pro Bold" pitchFamily="18" charset="0"/>
                <a:cs typeface="Arial" charset="0"/>
              </a:rPr>
              <a:t>Ya</a:t>
            </a:r>
            <a:r>
              <a:rPr lang="en-US" sz="3200" b="1" dirty="0" smtClean="0">
                <a:solidFill>
                  <a:prstClr val="black"/>
                </a:solidFill>
                <a:effectLst>
                  <a:glow rad="101600">
                    <a:prstClr val="white">
                      <a:alpha val="60000"/>
                    </a:prstClr>
                  </a:glow>
                </a:effectLst>
                <a:latin typeface="Adobe Garamond Pro Bold" pitchFamily="18" charset="0"/>
                <a:cs typeface="Arial" charset="0"/>
              </a:rPr>
              <a:t> Allah</a:t>
            </a:r>
            <a:r>
              <a:rPr lang="en-US" sz="2800" b="1" dirty="0" smtClean="0">
                <a:solidFill>
                  <a:prstClr val="black"/>
                </a:solidFill>
                <a:effectLst>
                  <a:glow rad="101600">
                    <a:prstClr val="white">
                      <a:alpha val="60000"/>
                    </a:prstClr>
                  </a:glow>
                </a:effectLst>
                <a:latin typeface="Adobe Garamond Pro Bold" pitchFamily="18" charset="0"/>
                <a:cs typeface="Arial" charset="0"/>
              </a:rPr>
              <a:t>… Yang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Maha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Pemurah</a:t>
            </a:r>
            <a:endParaRPr lang="en-US" sz="2800" b="1" dirty="0" smtClean="0">
              <a:solidFill>
                <a:prstClr val="black"/>
              </a:solidFill>
              <a:effectLst>
                <a:glow rad="101600">
                  <a:prstClr val="white">
                    <a:alpha val="60000"/>
                  </a:prstClr>
                </a:glow>
              </a:effectLst>
              <a:latin typeface="Adobe Garamond Pro Bold" pitchFamily="18" charset="0"/>
              <a:cs typeface="Arial" charset="0"/>
            </a:endParaRPr>
          </a:p>
          <a:p>
            <a:r>
              <a:rPr lang="en-US" sz="2800" b="1" dirty="0" err="1" smtClean="0">
                <a:solidFill>
                  <a:prstClr val="black"/>
                </a:solidFill>
                <a:effectLst>
                  <a:glow rad="101600">
                    <a:prstClr val="white">
                      <a:alpha val="60000"/>
                    </a:prstClr>
                  </a:glow>
                </a:effectLst>
                <a:latin typeface="Adobe Garamond Pro Bold" pitchFamily="18" charset="0"/>
                <a:cs typeface="Arial" charset="0"/>
              </a:rPr>
              <a:t>Kebawah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Duli</a:t>
            </a:r>
            <a:r>
              <a:rPr lang="en-US" sz="2800" b="1" dirty="0" smtClean="0">
                <a:solidFill>
                  <a:prstClr val="black"/>
                </a:solidFill>
                <a:effectLst>
                  <a:glow rad="101600">
                    <a:prstClr val="white">
                      <a:alpha val="60000"/>
                    </a:prstClr>
                  </a:glow>
                </a:effectLst>
                <a:latin typeface="Adobe Garamond Pro Bold" pitchFamily="18" charset="0"/>
                <a:cs typeface="Arial" charset="0"/>
              </a:rPr>
              <a:t> Yang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Maha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Mulia</a:t>
            </a:r>
            <a:r>
              <a:rPr lang="en-US" sz="2800" b="1" dirty="0" smtClean="0">
                <a:solidFill>
                  <a:prstClr val="black"/>
                </a:solidFill>
                <a:effectLst>
                  <a:glow rad="101600">
                    <a:prstClr val="white">
                      <a:alpha val="60000"/>
                    </a:prstClr>
                  </a:glow>
                </a:effectLst>
                <a:latin typeface="Adobe Garamond Pro Bold" pitchFamily="18" charset="0"/>
                <a:cs typeface="Arial" charset="0"/>
              </a:rPr>
              <a:t> Raja Kami, </a:t>
            </a:r>
          </a:p>
          <a:p>
            <a:r>
              <a:rPr lang="en-US" sz="2800" b="1" dirty="0" smtClean="0">
                <a:solidFill>
                  <a:prstClr val="black"/>
                </a:solidFill>
                <a:effectLst>
                  <a:glow rad="101600">
                    <a:prstClr val="white">
                      <a:alpha val="60000"/>
                    </a:prstClr>
                  </a:glow>
                </a:effectLst>
                <a:latin typeface="Adobe Garamond Pro Bold" pitchFamily="18" charset="0"/>
                <a:cs typeface="Arial" charset="0"/>
              </a:rPr>
              <a:t>Al </a:t>
            </a:r>
            <a:r>
              <a:rPr lang="en-US" sz="2800" b="1" dirty="0" err="1" smtClean="0">
                <a:solidFill>
                  <a:prstClr val="black"/>
                </a:solidFill>
                <a:effectLst>
                  <a:glow rad="101600">
                    <a:prstClr val="white">
                      <a:alpha val="60000"/>
                    </a:prstClr>
                  </a:glow>
                </a:effectLst>
                <a:latin typeface="Adobe Garamond Pro Bold" pitchFamily="18" charset="0"/>
                <a:cs typeface="Arial" charset="0"/>
              </a:rPr>
              <a:t>Wathiqu</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Billah</a:t>
            </a:r>
            <a:r>
              <a:rPr lang="en-US" sz="2800" b="1" dirty="0" smtClean="0">
                <a:solidFill>
                  <a:prstClr val="black"/>
                </a:solidFill>
                <a:effectLst>
                  <a:glow rad="101600">
                    <a:prstClr val="white">
                      <a:alpha val="60000"/>
                    </a:prstClr>
                  </a:glow>
                </a:effectLst>
                <a:latin typeface="Adobe Garamond Pro Bold" pitchFamily="18" charset="0"/>
                <a:cs typeface="Arial" charset="0"/>
              </a:rPr>
              <a:t> Sultan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Mizan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Zainal</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Abidin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Ibni</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p>
          <a:p>
            <a:r>
              <a:rPr lang="en-US" sz="2800" b="1" dirty="0" smtClean="0">
                <a:solidFill>
                  <a:prstClr val="black"/>
                </a:solidFill>
                <a:effectLst>
                  <a:glow rad="101600">
                    <a:prstClr val="white">
                      <a:alpha val="60000"/>
                    </a:prstClr>
                  </a:glow>
                </a:effectLst>
                <a:latin typeface="Adobe Garamond Pro Bold" pitchFamily="18" charset="0"/>
                <a:cs typeface="Arial" charset="0"/>
              </a:rPr>
              <a:t>Al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Marhum</a:t>
            </a:r>
            <a:r>
              <a:rPr lang="en-US" sz="2800" b="1" dirty="0" smtClean="0">
                <a:solidFill>
                  <a:prstClr val="black"/>
                </a:solidFill>
                <a:effectLst>
                  <a:glow rad="101600">
                    <a:prstClr val="white">
                      <a:alpha val="60000"/>
                    </a:prstClr>
                  </a:glow>
                </a:effectLst>
                <a:latin typeface="Adobe Garamond Pro Bold" pitchFamily="18" charset="0"/>
                <a:cs typeface="Arial" charset="0"/>
              </a:rPr>
              <a:t> Sultan Mahmud Al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Muktafi</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Billah</a:t>
            </a:r>
            <a:r>
              <a:rPr lang="en-US" sz="2800" b="1" dirty="0" smtClean="0">
                <a:solidFill>
                  <a:prstClr val="black"/>
                </a:solidFill>
                <a:effectLst>
                  <a:glow rad="101600">
                    <a:prstClr val="white">
                      <a:alpha val="60000"/>
                    </a:prstClr>
                  </a:glow>
                </a:effectLst>
                <a:latin typeface="Adobe Garamond Pro Bold" pitchFamily="18" charset="0"/>
                <a:cs typeface="Arial" charset="0"/>
              </a:rPr>
              <a:t> Shah, </a:t>
            </a:r>
            <a:r>
              <a:rPr lang="en-US" sz="2800" b="1" dirty="0" err="1" smtClean="0">
                <a:solidFill>
                  <a:prstClr val="black"/>
                </a:solidFill>
                <a:effectLst>
                  <a:glow rad="101600">
                    <a:prstClr val="white">
                      <a:alpha val="60000"/>
                    </a:prstClr>
                  </a:glow>
                </a:effectLst>
                <a:latin typeface="Adobe Garamond Pro Bold" pitchFamily="18" charset="0"/>
                <a:cs typeface="Arial" charset="0"/>
              </a:rPr>
              <a:t>Limpahilah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RahmatMu</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Untuk</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Baginda</a:t>
            </a:r>
            <a:r>
              <a:rPr lang="en-US" sz="2800" b="1" dirty="0">
                <a:solidFill>
                  <a:prstClr val="black"/>
                </a:solidFill>
                <a:effectLst>
                  <a:glow rad="101600">
                    <a:prstClr val="white">
                      <a:alpha val="60000"/>
                    </a:prstClr>
                  </a:glow>
                </a:effectLst>
                <a:latin typeface="Adobe Garamond Pro Bold" pitchFamily="18" charset="0"/>
                <a:cs typeface="Arial" charset="0"/>
              </a:rPr>
              <a:t>,</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Juga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Untuk</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Sultanah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Nur</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Zahirah</a:t>
            </a:r>
            <a:r>
              <a:rPr lang="en-US" sz="2800" b="1" dirty="0" smtClean="0">
                <a:solidFill>
                  <a:prstClr val="black"/>
                </a:solidFill>
                <a:effectLst>
                  <a:glow rad="101600">
                    <a:prstClr val="white">
                      <a:alpha val="60000"/>
                    </a:prstClr>
                  </a:glow>
                </a:effectLst>
                <a:latin typeface="Adobe Garamond Pro Bold" pitchFamily="18" charset="0"/>
                <a:cs typeface="Arial" charset="0"/>
              </a:rPr>
              <a:t> Terengganu</a:t>
            </a:r>
          </a:p>
          <a:p>
            <a:r>
              <a:rPr lang="en-US" sz="2800" b="1" dirty="0" err="1" smtClean="0">
                <a:solidFill>
                  <a:prstClr val="black"/>
                </a:solidFill>
                <a:effectLst>
                  <a:glow rad="101600">
                    <a:prstClr val="white">
                      <a:alpha val="60000"/>
                    </a:prstClr>
                  </a:glow>
                </a:effectLst>
                <a:latin typeface="Adobe Garamond Pro Bold" pitchFamily="18" charset="0"/>
                <a:cs typeface="Arial" charset="0"/>
              </a:rPr>
              <a:t>Peliharakanlah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Ya</a:t>
            </a:r>
            <a:r>
              <a:rPr lang="en-US" sz="2800" b="1" dirty="0" smtClean="0">
                <a:solidFill>
                  <a:prstClr val="black"/>
                </a:solidFill>
                <a:effectLst>
                  <a:glow rad="101600">
                    <a:prstClr val="white">
                      <a:alpha val="60000"/>
                    </a:prstClr>
                  </a:glow>
                </a:effectLst>
                <a:latin typeface="Adobe Garamond Pro Bold" pitchFamily="18" charset="0"/>
                <a:cs typeface="Arial" charset="0"/>
              </a:rPr>
              <a:t> Allah… </a:t>
            </a:r>
            <a:r>
              <a:rPr lang="en-US" sz="2800" b="1" dirty="0" err="1" smtClean="0">
                <a:solidFill>
                  <a:prstClr val="black"/>
                </a:solidFill>
                <a:effectLst>
                  <a:glow rad="101600">
                    <a:prstClr val="white">
                      <a:alpha val="60000"/>
                    </a:prstClr>
                  </a:glow>
                </a:effectLst>
                <a:latin typeface="Adobe Garamond Pro Bold" pitchFamily="18" charset="0"/>
                <a:cs typeface="Arial" charset="0"/>
              </a:rPr>
              <a:t>Putera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Puteri</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Ahli</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Keluarga</a:t>
            </a:r>
            <a:r>
              <a:rPr lang="en-US" sz="2800" b="1" dirty="0" smtClean="0">
                <a:solidFill>
                  <a:prstClr val="black"/>
                </a:solidFill>
                <a:effectLst>
                  <a:glow rad="101600">
                    <a:prstClr val="white">
                      <a:alpha val="60000"/>
                    </a:prstClr>
                  </a:glow>
                </a:effectLst>
                <a:latin typeface="Adobe Garamond Pro Bold" pitchFamily="18" charset="0"/>
                <a:cs typeface="Arial" charset="0"/>
              </a:rPr>
              <a:t> , </a:t>
            </a:r>
            <a:r>
              <a:rPr lang="en-US" sz="2800" b="1" dirty="0" err="1" smtClean="0">
                <a:solidFill>
                  <a:prstClr val="black"/>
                </a:solidFill>
                <a:effectLst>
                  <a:glow rad="101600">
                    <a:prstClr val="white">
                      <a:alpha val="60000"/>
                    </a:prstClr>
                  </a:glow>
                </a:effectLst>
                <a:latin typeface="Adobe Garamond Pro Bold" pitchFamily="18" charset="0"/>
                <a:cs typeface="Arial" charset="0"/>
              </a:rPr>
              <a:t>Keturunan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Kerabat</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Baginda</a:t>
            </a:r>
            <a:endParaRPr lang="en-MY" sz="2800" b="1" dirty="0">
              <a:solidFill>
                <a:prstClr val="black"/>
              </a:solidFill>
              <a:effectLst>
                <a:glow rad="101600">
                  <a:prstClr val="white">
                    <a:alpha val="60000"/>
                  </a:prstClr>
                </a:glow>
              </a:effectLst>
              <a:latin typeface="Adobe Garamond Pro Bold" pitchFamily="18" charset="0"/>
              <a:cs typeface="Arial" charset="0"/>
            </a:endParaRPr>
          </a:p>
        </p:txBody>
      </p:sp>
    </p:spTree>
    <p:extLst>
      <p:ext uri="{BB962C8B-B14F-4D97-AF65-F5344CB8AC3E}">
        <p14:creationId xmlns:p14="http://schemas.microsoft.com/office/powerpoint/2010/main" val="38251447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
            <a:ext cx="9144000" cy="6846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0" y="1283270"/>
            <a:ext cx="8568952" cy="5386090"/>
          </a:xfrm>
          <a:prstGeom prst="rect">
            <a:avLst/>
          </a:prstGeom>
          <a:noFill/>
        </p:spPr>
        <p:txBody>
          <a:bodyPr wrap="square" rtlCol="0">
            <a:spAutoFit/>
          </a:bodyPr>
          <a:lstStyle/>
          <a:p>
            <a:r>
              <a:rPr lang="en-US" sz="3200" b="1" dirty="0" err="1" smtClean="0">
                <a:solidFill>
                  <a:prstClr val="black"/>
                </a:solidFill>
                <a:effectLst>
                  <a:glow rad="101600">
                    <a:prstClr val="white">
                      <a:alpha val="60000"/>
                    </a:prstClr>
                  </a:glow>
                </a:effectLst>
                <a:latin typeface="Adobe Garamond Pro Bold" pitchFamily="18" charset="0"/>
                <a:cs typeface="Arial" charset="0"/>
              </a:rPr>
              <a:t>Ya</a:t>
            </a:r>
            <a:r>
              <a:rPr lang="en-US" sz="3200" b="1" dirty="0" smtClean="0">
                <a:solidFill>
                  <a:prstClr val="black"/>
                </a:solidFill>
                <a:effectLst>
                  <a:glow rad="101600">
                    <a:prstClr val="white">
                      <a:alpha val="60000"/>
                    </a:prstClr>
                  </a:glow>
                </a:effectLst>
                <a:latin typeface="Adobe Garamond Pro Bold" pitchFamily="18" charset="0"/>
                <a:cs typeface="Arial" charset="0"/>
              </a:rPr>
              <a:t> Allah…</a:t>
            </a:r>
          </a:p>
          <a:p>
            <a:r>
              <a:rPr lang="en-US" sz="2800" b="1" dirty="0" err="1" smtClean="0">
                <a:solidFill>
                  <a:prstClr val="black"/>
                </a:solidFill>
                <a:effectLst>
                  <a:glow rad="101600">
                    <a:prstClr val="white">
                      <a:alpha val="60000"/>
                    </a:prstClr>
                  </a:glow>
                </a:effectLst>
                <a:latin typeface="Adobe Garamond Pro Bold" pitchFamily="18" charset="0"/>
                <a:cs typeface="Arial" charset="0"/>
              </a:rPr>
              <a:t>Peliharakanlah</a:t>
            </a:r>
            <a:r>
              <a:rPr lang="en-US" sz="2800" b="1" dirty="0" smtClean="0">
                <a:solidFill>
                  <a:prstClr val="black"/>
                </a:solidFill>
                <a:effectLst>
                  <a:glow rad="101600">
                    <a:prstClr val="white">
                      <a:alpha val="60000"/>
                    </a:prstClr>
                  </a:glow>
                </a:effectLst>
                <a:latin typeface="Adobe Garamond Pro Bold" pitchFamily="18" charset="0"/>
                <a:cs typeface="Arial" charset="0"/>
              </a:rPr>
              <a:t> Para </a:t>
            </a:r>
            <a:r>
              <a:rPr lang="en-US" sz="2800" b="1" dirty="0" err="1" smtClean="0">
                <a:solidFill>
                  <a:prstClr val="black"/>
                </a:solidFill>
                <a:effectLst>
                  <a:glow rad="101600">
                    <a:prstClr val="white">
                      <a:alpha val="60000"/>
                    </a:prstClr>
                  </a:glow>
                </a:effectLst>
                <a:latin typeface="Adobe Garamond Pro Bold" pitchFamily="18" charset="0"/>
                <a:cs typeface="Arial" charset="0"/>
              </a:rPr>
              <a:t>Ulama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p>
          <a:p>
            <a:r>
              <a:rPr lang="en-US" sz="2800" b="1" dirty="0" err="1" smtClean="0">
                <a:solidFill>
                  <a:prstClr val="black"/>
                </a:solidFill>
                <a:effectLst>
                  <a:glow rad="101600">
                    <a:prstClr val="white">
                      <a:alpha val="60000"/>
                    </a:prstClr>
                  </a:glow>
                </a:effectLst>
                <a:latin typeface="Adobe Garamond Pro Bold" pitchFamily="18" charset="0"/>
                <a:cs typeface="Arial" charset="0"/>
              </a:rPr>
              <a:t>Semua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Pembesar</a:t>
            </a:r>
            <a:r>
              <a:rPr lang="en-US" sz="2800" b="1" dirty="0" smtClean="0">
                <a:solidFill>
                  <a:prstClr val="black"/>
                </a:solidFill>
                <a:effectLst>
                  <a:glow rad="101600">
                    <a:prstClr val="white">
                      <a:alpha val="60000"/>
                    </a:prstClr>
                  </a:glow>
                </a:effectLst>
                <a:latin typeface="Adobe Garamond Pro Bold" pitchFamily="18" charset="0"/>
                <a:cs typeface="Arial" charset="0"/>
              </a:rPr>
              <a:t>, Hakim-hakim, </a:t>
            </a:r>
          </a:p>
          <a:p>
            <a:r>
              <a:rPr lang="en-US" sz="2800" b="1" dirty="0" err="1" smtClean="0">
                <a:solidFill>
                  <a:prstClr val="black"/>
                </a:solidFill>
                <a:effectLst>
                  <a:glow rad="101600">
                    <a:prstClr val="white">
                      <a:alpha val="60000"/>
                    </a:prstClr>
                  </a:glow>
                </a:effectLst>
                <a:latin typeface="Adobe Garamond Pro Bold" pitchFamily="18" charset="0"/>
                <a:cs typeface="Arial" charset="0"/>
              </a:rPr>
              <a:t>Pegawai</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Kerajaan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dan</a:t>
            </a:r>
            <a:r>
              <a:rPr lang="en-US" sz="2800" b="1" dirty="0" smtClean="0">
                <a:solidFill>
                  <a:prstClr val="black"/>
                </a:solidFill>
                <a:effectLst>
                  <a:glow rad="101600">
                    <a:prstClr val="white">
                      <a:alpha val="60000"/>
                    </a:prstClr>
                  </a:glow>
                </a:effectLst>
                <a:latin typeface="Adobe Garamond Pro Bold" pitchFamily="18" charset="0"/>
                <a:cs typeface="Arial" charset="0"/>
              </a:rPr>
              <a:t> Rakyat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Jelata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Baginda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p>
          <a:p>
            <a:r>
              <a:rPr lang="en-US" sz="2800" b="1" dirty="0" smtClean="0">
                <a:solidFill>
                  <a:prstClr val="black"/>
                </a:solidFill>
                <a:effectLst>
                  <a:glow rad="101600">
                    <a:prstClr val="white">
                      <a:alpha val="60000"/>
                    </a:prstClr>
                  </a:glow>
                </a:effectLst>
                <a:latin typeface="Adobe Garamond Pro Bold" pitchFamily="18" charset="0"/>
                <a:cs typeface="Arial" charset="0"/>
              </a:rPr>
              <a:t>Dari </a:t>
            </a:r>
            <a:r>
              <a:rPr lang="en-US" sz="2800" b="1" dirty="0" err="1" smtClean="0">
                <a:solidFill>
                  <a:prstClr val="black"/>
                </a:solidFill>
                <a:effectLst>
                  <a:glow rad="101600">
                    <a:prstClr val="white">
                      <a:alpha val="60000"/>
                    </a:prstClr>
                  </a:glow>
                </a:effectLst>
                <a:latin typeface="Adobe Garamond Pro Bold" pitchFamily="18" charset="0"/>
                <a:cs typeface="Arial" charset="0"/>
              </a:rPr>
              <a:t>Kalangan</a:t>
            </a:r>
            <a:r>
              <a:rPr lang="en-US" sz="2800" b="1" dirty="0" smtClean="0">
                <a:solidFill>
                  <a:prstClr val="black"/>
                </a:solidFill>
                <a:effectLst>
                  <a:glow rad="101600">
                    <a:prstClr val="white">
                      <a:alpha val="60000"/>
                    </a:prstClr>
                  </a:glow>
                </a:effectLst>
                <a:latin typeface="Adobe Garamond Pro Bold" pitchFamily="18" charset="0"/>
                <a:cs typeface="Arial" charset="0"/>
              </a:rPr>
              <a:t> Orang Islam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Mereka</a:t>
            </a:r>
            <a:r>
              <a:rPr lang="en-US" sz="2800" b="1" dirty="0" smtClean="0">
                <a:solidFill>
                  <a:prstClr val="black"/>
                </a:solidFill>
                <a:effectLst>
                  <a:glow rad="101600">
                    <a:prstClr val="white">
                      <a:alpha val="60000"/>
                    </a:prstClr>
                  </a:glow>
                </a:effectLst>
                <a:latin typeface="Adobe Garamond Pro Bold" pitchFamily="18" charset="0"/>
                <a:cs typeface="Arial" charset="0"/>
              </a:rPr>
              <a:t> Yang </a:t>
            </a:r>
            <a:r>
              <a:rPr lang="en-US" sz="2800" b="1" dirty="0" err="1" smtClean="0">
                <a:solidFill>
                  <a:prstClr val="black"/>
                </a:solidFill>
                <a:effectLst>
                  <a:glow rad="101600">
                    <a:prstClr val="white">
                      <a:alpha val="60000"/>
                    </a:prstClr>
                  </a:glow>
                </a:effectLst>
                <a:latin typeface="Adobe Garamond Pro Bold" pitchFamily="18" charset="0"/>
                <a:cs typeface="Arial" charset="0"/>
              </a:rPr>
              <a:t>Beriman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Lelaki</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Perempuan</a:t>
            </a:r>
            <a:r>
              <a:rPr lang="en-US" sz="2800" b="1" dirty="0" smtClean="0">
                <a:solidFill>
                  <a:prstClr val="black"/>
                </a:solidFill>
                <a:effectLst>
                  <a:glow rad="101600">
                    <a:prstClr val="white">
                      <a:alpha val="60000"/>
                    </a:prstClr>
                  </a:glow>
                </a:effectLst>
                <a:latin typeface="Adobe Garamond Pro Bold" pitchFamily="18" charset="0"/>
                <a:cs typeface="Arial" charset="0"/>
              </a:rPr>
              <a:t> Di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Dunia</a:t>
            </a:r>
            <a:r>
              <a:rPr lang="en-US" sz="2800" b="1" dirty="0" smtClean="0">
                <a:solidFill>
                  <a:prstClr val="black"/>
                </a:solidFill>
                <a:effectLst>
                  <a:glow rad="101600">
                    <a:prstClr val="white">
                      <a:alpha val="60000"/>
                    </a:prstClr>
                  </a:glow>
                </a:effectLst>
                <a:latin typeface="Adobe Garamond Pro Bold" pitchFamily="18" charset="0"/>
                <a:cs typeface="Arial" charset="0"/>
              </a:rPr>
              <a:t> Dan </a:t>
            </a:r>
            <a:r>
              <a:rPr lang="en-US" sz="2800" b="1" dirty="0" err="1" smtClean="0">
                <a:solidFill>
                  <a:prstClr val="black"/>
                </a:solidFill>
                <a:effectLst>
                  <a:glow rad="101600">
                    <a:prstClr val="white">
                      <a:alpha val="60000"/>
                    </a:prstClr>
                  </a:glow>
                </a:effectLst>
                <a:latin typeface="Adobe Garamond Pro Bold" pitchFamily="18" charset="0"/>
                <a:cs typeface="Arial" charset="0"/>
              </a:rPr>
              <a:t>Akhirat</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Dengan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Segala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RahmatMu</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Wahai</a:t>
            </a:r>
            <a:r>
              <a:rPr lang="en-US" sz="2800" b="1" dirty="0" smtClean="0">
                <a:solidFill>
                  <a:prstClr val="black"/>
                </a:solidFill>
                <a:effectLst>
                  <a:glow rad="101600">
                    <a:prstClr val="white">
                      <a:alpha val="60000"/>
                    </a:prstClr>
                  </a:glow>
                </a:effectLst>
                <a:latin typeface="Adobe Garamond Pro Bold" pitchFamily="18" charset="0"/>
                <a:cs typeface="Arial" charset="0"/>
              </a:rPr>
              <a:t> Allah Yang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Maha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Penyayang</a:t>
            </a:r>
            <a:endParaRPr lang="en-US" sz="2800" b="1" dirty="0" smtClean="0">
              <a:solidFill>
                <a:prstClr val="black"/>
              </a:solidFill>
              <a:effectLst>
                <a:glow rad="101600">
                  <a:prstClr val="white">
                    <a:alpha val="60000"/>
                  </a:prstClr>
                </a:glow>
              </a:effectLst>
              <a:latin typeface="Adobe Garamond Pro Bold" pitchFamily="18" charset="0"/>
              <a:cs typeface="Arial" charset="0"/>
            </a:endParaRPr>
          </a:p>
          <a:p>
            <a:endParaRPr lang="en-US" sz="2800" b="1" dirty="0">
              <a:solidFill>
                <a:prstClr val="black"/>
              </a:solidFill>
              <a:effectLst>
                <a:glow rad="101600">
                  <a:prstClr val="white">
                    <a:alpha val="60000"/>
                  </a:prstClr>
                </a:glow>
              </a:effectLst>
              <a:latin typeface="Adobe Garamond Pro Bold" pitchFamily="18" charset="0"/>
              <a:cs typeface="Arial" charset="0"/>
            </a:endParaRPr>
          </a:p>
          <a:p>
            <a:r>
              <a:rPr lang="en-US" sz="3200" b="1" dirty="0" err="1" smtClean="0">
                <a:solidFill>
                  <a:prstClr val="black"/>
                </a:solidFill>
                <a:effectLst>
                  <a:glow rad="101600">
                    <a:prstClr val="white">
                      <a:alpha val="60000"/>
                    </a:prstClr>
                  </a:glow>
                </a:effectLst>
                <a:latin typeface="Adobe Garamond Pro Bold" pitchFamily="18" charset="0"/>
                <a:cs typeface="Arial" charset="0"/>
              </a:rPr>
              <a:t>Ya</a:t>
            </a:r>
            <a:r>
              <a:rPr lang="en-US" sz="3200" b="1" dirty="0" smtClean="0">
                <a:solidFill>
                  <a:prstClr val="black"/>
                </a:solidFill>
                <a:effectLst>
                  <a:glow rad="101600">
                    <a:prstClr val="white">
                      <a:alpha val="60000"/>
                    </a:prstClr>
                  </a:glow>
                </a:effectLst>
                <a:latin typeface="Adobe Garamond Pro Bold" pitchFamily="18" charset="0"/>
                <a:cs typeface="Arial" charset="0"/>
              </a:rPr>
              <a:t> Allah…</a:t>
            </a:r>
          </a:p>
          <a:p>
            <a:r>
              <a:rPr lang="en-US" sz="2800" b="1" dirty="0" err="1" smtClean="0">
                <a:solidFill>
                  <a:prstClr val="black"/>
                </a:solidFill>
                <a:effectLst>
                  <a:glow rad="101600">
                    <a:prstClr val="white">
                      <a:alpha val="60000"/>
                    </a:prstClr>
                  </a:glow>
                </a:effectLst>
                <a:latin typeface="Adobe Garamond Pro Bold" pitchFamily="18" charset="0"/>
                <a:cs typeface="Arial" charset="0"/>
              </a:rPr>
              <a:t>Peliharakanlah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Juga</a:t>
            </a:r>
            <a:r>
              <a:rPr lang="en-US" sz="2800" b="1" dirty="0" smtClean="0">
                <a:solidFill>
                  <a:prstClr val="black"/>
                </a:solidFill>
                <a:effectLst>
                  <a:glow rad="101600">
                    <a:prstClr val="white">
                      <a:alpha val="60000"/>
                    </a:prstClr>
                  </a:glow>
                </a:effectLst>
                <a:latin typeface="Adobe Garamond Pro Bold" pitchFamily="18" charset="0"/>
                <a:cs typeface="Arial" charset="0"/>
              </a:rPr>
              <a:t> Raja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Muda</a:t>
            </a:r>
            <a:r>
              <a:rPr lang="en-US" sz="2800" b="1" dirty="0" smtClean="0">
                <a:solidFill>
                  <a:prstClr val="black"/>
                </a:solidFill>
                <a:effectLst>
                  <a:glow rad="101600">
                    <a:prstClr val="white">
                      <a:alpha val="60000"/>
                    </a:prstClr>
                  </a:glow>
                </a:effectLst>
                <a:latin typeface="Adobe Garamond Pro Bold" pitchFamily="18" charset="0"/>
                <a:cs typeface="Arial" charset="0"/>
              </a:rPr>
              <a:t> Kami</a:t>
            </a:r>
          </a:p>
          <a:p>
            <a:r>
              <a:rPr lang="en-US" sz="2800" b="1" dirty="0" err="1" smtClean="0">
                <a:solidFill>
                  <a:prstClr val="black"/>
                </a:solidFill>
                <a:effectLst>
                  <a:glow rad="101600">
                    <a:prstClr val="white">
                      <a:alpha val="60000"/>
                    </a:prstClr>
                  </a:glow>
                </a:effectLst>
                <a:latin typeface="Adobe Garamond Pro Bold" pitchFamily="18" charset="0"/>
                <a:cs typeface="Arial" charset="0"/>
              </a:rPr>
              <a:t>Tengku</a:t>
            </a:r>
            <a:r>
              <a:rPr lang="en-US" sz="2800" b="1" dirty="0" smtClean="0">
                <a:solidFill>
                  <a:prstClr val="black"/>
                </a:solidFill>
                <a:effectLst>
                  <a:glow rad="101600">
                    <a:prstClr val="white">
                      <a:alpha val="60000"/>
                    </a:prstClr>
                  </a:glow>
                </a:effectLst>
                <a:latin typeface="Adobe Garamond Pro Bold" pitchFamily="18" charset="0"/>
                <a:cs typeface="Arial" charset="0"/>
              </a:rPr>
              <a:t> Muhammad Ismail </a:t>
            </a:r>
            <a:r>
              <a:rPr lang="en-US" sz="2800" b="1" dirty="0" err="1" smtClean="0">
                <a:solidFill>
                  <a:prstClr val="black"/>
                </a:solidFill>
                <a:effectLst>
                  <a:glow rad="101600">
                    <a:prstClr val="white">
                      <a:alpha val="60000"/>
                    </a:prstClr>
                  </a:glow>
                </a:effectLst>
                <a:latin typeface="Adobe Garamond Pro Bold" pitchFamily="18" charset="0"/>
                <a:cs typeface="Arial" charset="0"/>
              </a:rPr>
              <a:t>Ibn</a:t>
            </a:r>
            <a:r>
              <a:rPr lang="en-US" sz="2800" b="1" dirty="0" smtClean="0">
                <a:solidFill>
                  <a:prstClr val="black"/>
                </a:solidFill>
                <a:effectLst>
                  <a:glow rad="101600">
                    <a:prstClr val="white">
                      <a:alpha val="60000"/>
                    </a:prstClr>
                  </a:glow>
                </a:effectLst>
                <a:latin typeface="Adobe Garamond Pro Bold" pitchFamily="18" charset="0"/>
                <a:cs typeface="Arial" charset="0"/>
              </a:rPr>
              <a:t> Al </a:t>
            </a:r>
            <a:r>
              <a:rPr lang="en-US" sz="2800" b="1" dirty="0" err="1" smtClean="0">
                <a:solidFill>
                  <a:prstClr val="black"/>
                </a:solidFill>
                <a:effectLst>
                  <a:glow rad="101600">
                    <a:prstClr val="white">
                      <a:alpha val="60000"/>
                    </a:prstClr>
                  </a:glow>
                </a:effectLst>
                <a:latin typeface="Adobe Garamond Pro Bold" pitchFamily="18" charset="0"/>
                <a:cs typeface="Arial" charset="0"/>
              </a:rPr>
              <a:t>Wathiqu</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Billah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p>
          <a:p>
            <a:r>
              <a:rPr lang="en-US" sz="2800" b="1" dirty="0" smtClean="0">
                <a:solidFill>
                  <a:prstClr val="black"/>
                </a:solidFill>
                <a:effectLst>
                  <a:glow rad="101600">
                    <a:prstClr val="white">
                      <a:alpha val="60000"/>
                    </a:prstClr>
                  </a:glow>
                </a:effectLst>
                <a:latin typeface="Adobe Garamond Pro Bold" pitchFamily="18" charset="0"/>
                <a:cs typeface="Arial" charset="0"/>
              </a:rPr>
              <a:t>Sultan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Mizan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Zainal</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Abidin</a:t>
            </a:r>
            <a:endParaRPr lang="en-MY" sz="2800" b="1" dirty="0">
              <a:solidFill>
                <a:prstClr val="black"/>
              </a:solidFill>
              <a:effectLst>
                <a:glow rad="101600">
                  <a:prstClr val="white">
                    <a:alpha val="60000"/>
                  </a:prstClr>
                </a:glow>
              </a:effectLst>
              <a:latin typeface="Adobe Garamond Pro Bold" pitchFamily="18" charset="0"/>
              <a:cs typeface="Arial" charset="0"/>
            </a:endParaRPr>
          </a:p>
        </p:txBody>
      </p:sp>
    </p:spTree>
    <p:extLst>
      <p:ext uri="{BB962C8B-B14F-4D97-AF65-F5344CB8AC3E}">
        <p14:creationId xmlns:p14="http://schemas.microsoft.com/office/powerpoint/2010/main" val="41015549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4"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0"/>
          <p:cNvSpPr txBox="1">
            <a:spLocks noChangeArrowheads="1"/>
          </p:cNvSpPr>
          <p:nvPr/>
        </p:nvSpPr>
        <p:spPr bwMode="auto">
          <a:xfrm>
            <a:off x="179512" y="1335534"/>
            <a:ext cx="8735886" cy="5416868"/>
          </a:xfrm>
          <a:prstGeom prst="rect">
            <a:avLst/>
          </a:prstGeom>
          <a:gradFill>
            <a:gsLst>
              <a:gs pos="0">
                <a:schemeClr val="accent4">
                  <a:tint val="50000"/>
                  <a:satMod val="300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رَبَّنَا ظَلَمْنَا أَنْفُسَنَا وَإِنْ لَمْ تَغْفِرْ لَنَا وَتَرْحَمْنَا لَنَكُوْنَنَّ مِنَ الْخَاسِرِيْنَ. </a:t>
            </a:r>
            <a:endParaRPr lang="en-US"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لآ إِلَهَ إِلاَّ أَنْتَ سُبْحَانَكَ إِنَّا كُنَّا مِنْ الظَّالِمِيْنَ. رَبَّنَا آتِنَا فِي الدُّنْيَا حَسَنَةً وَفِي الآخِرَةِ حَسَنَةً  وَقِنَا عَذَابَ النَّارِ. وَصَلَّى اللهُ عَلىَ سَيِّدِنَا مُحَمَّدٍ وَعَلىَ آلِهِ وَصَحْبِهِ وَسَلَّمْ. وَالْحَمْدُ للهِ رَبِّ الْعَالَمِيْنَ.</a:t>
            </a:r>
            <a:endParaRPr lang="en-US"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 Yang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Tiada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Tuhan</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Melainkan</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Maha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Suci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Kalangan</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Orang-orang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Yang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27461343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eaLnBrk="0" hangingPunct="0">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10038050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381000" y="1322744"/>
            <a:ext cx="8382000" cy="5230456"/>
          </a:xfrm>
          <a:prstGeom prst="rect">
            <a:avLst/>
          </a:prstGeom>
          <a:gradFill flip="none" rotWithShape="1">
            <a:gsLst>
              <a:gs pos="93000">
                <a:srgbClr val="03D4A8">
                  <a:alpha val="0"/>
                </a:srgbClr>
              </a:gs>
              <a:gs pos="25000">
                <a:srgbClr val="21D6E0"/>
              </a:gs>
              <a:gs pos="75000">
                <a:srgbClr val="0087E6"/>
              </a:gs>
              <a:gs pos="100000">
                <a:srgbClr val="005CBF"/>
              </a:gs>
            </a:gsLst>
            <a:path path="rect">
              <a:fillToRect l="100000" t="100000"/>
            </a:path>
            <a:tileRect r="-100000" b="-100000"/>
          </a:gradFill>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hangingPunct="0">
              <a:lnSpc>
                <a:spcPct val="90000"/>
              </a:lnSpc>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31810548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04800" y="381000"/>
            <a:ext cx="8534400" cy="2743200"/>
          </a:xfrm>
          <a:prstGeom prst="rect">
            <a:avLst/>
          </a:prstGeom>
          <a:solidFill>
            <a:schemeClr val="accent2">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000" dirty="0" err="1">
                <a:solidFill>
                  <a:prstClr val="black"/>
                </a:solidFill>
                <a:latin typeface="Bernard MT Condensed" pitchFamily="18" charset="0"/>
              </a:rPr>
              <a:t>Dirikan</a:t>
            </a:r>
            <a:r>
              <a:rPr lang="en-US" sz="4000" dirty="0">
                <a:solidFill>
                  <a:prstClr val="black"/>
                </a:solidFill>
                <a:latin typeface="Bernard MT Condensed" pitchFamily="18" charset="0"/>
              </a:rPr>
              <a:t> </a:t>
            </a:r>
            <a:r>
              <a:rPr lang="en-US" sz="4000" dirty="0" err="1">
                <a:solidFill>
                  <a:prstClr val="black"/>
                </a:solidFill>
                <a:latin typeface="Bernard MT Condensed" pitchFamily="18" charset="0"/>
              </a:rPr>
              <a:t>Solat</a:t>
            </a:r>
            <a:r>
              <a:rPr lang="en-US" sz="4000" dirty="0">
                <a:solidFill>
                  <a:prstClr val="black"/>
                </a:solidFill>
                <a:latin typeface="Bernard MT Condensed" pitchFamily="18" charset="0"/>
              </a:rPr>
              <a:t>….</a:t>
            </a:r>
          </a:p>
          <a:p>
            <a:pPr algn="ctr">
              <a:defRPr/>
            </a:pPr>
            <a:endParaRPr lang="en-US" sz="3200" dirty="0">
              <a:solidFill>
                <a:prstClr val="black"/>
              </a:solidFill>
              <a:latin typeface="Bernard MT Condensed" pitchFamily="18" charset="0"/>
            </a:endParaRPr>
          </a:p>
          <a:p>
            <a:pPr algn="ctr">
              <a:defRPr/>
            </a:pPr>
            <a:r>
              <a:rPr lang="en-US" sz="3200" b="1" i="1" dirty="0" err="1">
                <a:solidFill>
                  <a:prstClr val="black"/>
                </a:solidFill>
                <a:latin typeface="Constantia" pitchFamily="18" charset="0"/>
              </a:rPr>
              <a:t>Lurus</a:t>
            </a:r>
            <a:r>
              <a:rPr lang="en-US" sz="3200" b="1" i="1" dirty="0">
                <a:solidFill>
                  <a:prstClr val="black"/>
                </a:solidFill>
                <a:latin typeface="Constantia" pitchFamily="18" charset="0"/>
              </a:rPr>
              <a:t> </a:t>
            </a:r>
            <a:r>
              <a:rPr lang="en-US" sz="3200" b="1" i="1" dirty="0" err="1">
                <a:solidFill>
                  <a:prstClr val="black"/>
                </a:solidFill>
                <a:latin typeface="Constantia" pitchFamily="18" charset="0"/>
              </a:rPr>
              <a:t>dan</a:t>
            </a:r>
            <a:r>
              <a:rPr lang="en-US" sz="3200" b="1" i="1" dirty="0">
                <a:solidFill>
                  <a:prstClr val="black"/>
                </a:solidFill>
                <a:latin typeface="Constantia" pitchFamily="18" charset="0"/>
              </a:rPr>
              <a:t> </a:t>
            </a:r>
            <a:r>
              <a:rPr lang="en-US" sz="3200" b="1" i="1" dirty="0" err="1">
                <a:solidFill>
                  <a:prstClr val="black"/>
                </a:solidFill>
                <a:latin typeface="Constantia" pitchFamily="18" charset="0"/>
              </a:rPr>
              <a:t>betulkan</a:t>
            </a:r>
            <a:r>
              <a:rPr lang="en-US" sz="3200" b="1" i="1" dirty="0">
                <a:solidFill>
                  <a:prstClr val="black"/>
                </a:solidFill>
                <a:latin typeface="Constantia" pitchFamily="18" charset="0"/>
              </a:rPr>
              <a:t> </a:t>
            </a:r>
            <a:r>
              <a:rPr lang="en-US" sz="3200" b="1" i="1" dirty="0" err="1">
                <a:solidFill>
                  <a:prstClr val="black"/>
                </a:solidFill>
                <a:latin typeface="Constantia" pitchFamily="18" charset="0"/>
              </a:rPr>
              <a:t>saf</a:t>
            </a:r>
            <a:r>
              <a:rPr lang="en-US" sz="3200" b="1" i="1" dirty="0">
                <a:solidFill>
                  <a:prstClr val="black"/>
                </a:solidFill>
                <a:latin typeface="Constantia" pitchFamily="18" charset="0"/>
              </a:rPr>
              <a:t> </a:t>
            </a:r>
            <a:r>
              <a:rPr lang="en-US" sz="3200" b="1" i="1" dirty="0" err="1">
                <a:solidFill>
                  <a:prstClr val="black"/>
                </a:solidFill>
                <a:latin typeface="Constantia" pitchFamily="18" charset="0"/>
              </a:rPr>
              <a:t>anda</a:t>
            </a:r>
            <a:r>
              <a:rPr lang="en-US" sz="3200" b="1" i="1" dirty="0">
                <a:solidFill>
                  <a:prstClr val="black"/>
                </a:solidFill>
                <a:latin typeface="Constantia" pitchFamily="18" charset="0"/>
              </a:rPr>
              <a:t> </a:t>
            </a:r>
            <a:r>
              <a:rPr lang="en-US" sz="3200" b="1" i="1" dirty="0" err="1">
                <a:solidFill>
                  <a:prstClr val="black"/>
                </a:solidFill>
                <a:latin typeface="Constantia" pitchFamily="18" charset="0"/>
              </a:rPr>
              <a:t>kerana</a:t>
            </a:r>
            <a:endParaRPr lang="en-US" sz="3200" b="1" i="1" dirty="0">
              <a:solidFill>
                <a:prstClr val="black"/>
              </a:solidFill>
              <a:latin typeface="Constantia" pitchFamily="18" charset="0"/>
            </a:endParaRPr>
          </a:p>
          <a:p>
            <a:pPr algn="ctr">
              <a:defRPr/>
            </a:pPr>
            <a:r>
              <a:rPr lang="en-US" sz="3200" b="1" i="1" dirty="0">
                <a:solidFill>
                  <a:prstClr val="black"/>
                </a:solidFill>
                <a:latin typeface="Constantia" pitchFamily="18" charset="0"/>
              </a:rPr>
              <a:t> </a:t>
            </a:r>
            <a:r>
              <a:rPr lang="en-US" sz="3200" b="1" i="1" dirty="0" err="1">
                <a:solidFill>
                  <a:prstClr val="black"/>
                </a:solidFill>
                <a:latin typeface="Constantia" pitchFamily="18" charset="0"/>
              </a:rPr>
              <a:t>saf</a:t>
            </a:r>
            <a:r>
              <a:rPr lang="en-US" sz="3200" b="1" i="1" dirty="0">
                <a:solidFill>
                  <a:prstClr val="black"/>
                </a:solidFill>
                <a:latin typeface="Constantia" pitchFamily="18" charset="0"/>
              </a:rPr>
              <a:t> yang </a:t>
            </a:r>
            <a:r>
              <a:rPr lang="en-US" sz="3200" b="1" i="1" dirty="0" err="1">
                <a:solidFill>
                  <a:prstClr val="black"/>
                </a:solidFill>
                <a:latin typeface="Constantia" pitchFamily="18" charset="0"/>
              </a:rPr>
              <a:t>lurus</a:t>
            </a:r>
            <a:r>
              <a:rPr lang="en-US" sz="3200" b="1" i="1" dirty="0">
                <a:solidFill>
                  <a:prstClr val="black"/>
                </a:solidFill>
                <a:latin typeface="Constantia" pitchFamily="18" charset="0"/>
              </a:rPr>
              <a:t> </a:t>
            </a:r>
            <a:r>
              <a:rPr lang="en-US" sz="3200" b="1" i="1" dirty="0" err="1">
                <a:solidFill>
                  <a:prstClr val="black"/>
                </a:solidFill>
                <a:latin typeface="Constantia" pitchFamily="18" charset="0"/>
              </a:rPr>
              <a:t>termasuk</a:t>
            </a:r>
            <a:r>
              <a:rPr lang="en-US" sz="3200" b="1" i="1" dirty="0">
                <a:solidFill>
                  <a:prstClr val="black"/>
                </a:solidFill>
                <a:latin typeface="Constantia" pitchFamily="18" charset="0"/>
              </a:rPr>
              <a:t> </a:t>
            </a:r>
            <a:r>
              <a:rPr lang="en-US" sz="3200" b="1" i="1" dirty="0" err="1">
                <a:solidFill>
                  <a:prstClr val="black"/>
                </a:solidFill>
                <a:latin typeface="Constantia" pitchFamily="18" charset="0"/>
              </a:rPr>
              <a:t>dalam</a:t>
            </a:r>
            <a:r>
              <a:rPr lang="en-US" sz="3200" b="1" i="1" dirty="0">
                <a:solidFill>
                  <a:prstClr val="black"/>
                </a:solidFill>
                <a:latin typeface="Constantia" pitchFamily="18" charset="0"/>
              </a:rPr>
              <a:t> </a:t>
            </a:r>
            <a:r>
              <a:rPr lang="en-US" sz="3200" b="1" i="1" dirty="0" err="1">
                <a:solidFill>
                  <a:prstClr val="black"/>
                </a:solidFill>
                <a:latin typeface="Constantia" pitchFamily="18" charset="0"/>
              </a:rPr>
              <a:t>kesempurnaan</a:t>
            </a:r>
            <a:r>
              <a:rPr lang="en-US" sz="3200" b="1" i="1" dirty="0">
                <a:solidFill>
                  <a:prstClr val="black"/>
                </a:solidFill>
                <a:latin typeface="Constantia" pitchFamily="18" charset="0"/>
              </a:rPr>
              <a:t> </a:t>
            </a:r>
            <a:r>
              <a:rPr lang="en-US" sz="3200" b="1" i="1" dirty="0" err="1">
                <a:solidFill>
                  <a:prstClr val="black"/>
                </a:solidFill>
                <a:latin typeface="Constantia" pitchFamily="18" charset="0"/>
              </a:rPr>
              <a:t>solat</a:t>
            </a:r>
            <a:r>
              <a:rPr lang="en-US" sz="3200" b="1" i="1" dirty="0">
                <a:solidFill>
                  <a:prstClr val="black"/>
                </a:solidFill>
                <a:latin typeface="Constantia" pitchFamily="18" charset="0"/>
              </a:rPr>
              <a:t>.</a:t>
            </a:r>
          </a:p>
        </p:txBody>
      </p:sp>
      <p:sp>
        <p:nvSpPr>
          <p:cNvPr id="87043" name="Rectangle 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fontAlgn="base">
              <a:spcBef>
                <a:spcPct val="0"/>
              </a:spcBef>
              <a:spcAft>
                <a:spcPct val="0"/>
              </a:spcAft>
            </a:pPr>
            <a:r>
              <a:rPr lang="ar-SA" sz="1000" smtClean="0">
                <a:solidFill>
                  <a:srgbClr val="000000"/>
                </a:solidFill>
                <a:latin typeface="Arial Unicode MS" pitchFamily="34" charset="-128"/>
              </a:rPr>
              <a:t>اقامة الصلاة</a:t>
            </a:r>
            <a:r>
              <a:rPr lang="en-US" sz="800" smtClean="0">
                <a:solidFill>
                  <a:srgbClr val="000000"/>
                </a:solidFill>
                <a:latin typeface="Arial" charset="0"/>
                <a:cs typeface="Arial" charset="0"/>
              </a:rPr>
              <a:t> </a:t>
            </a:r>
            <a:endParaRPr lang="en-US" smtClean="0">
              <a:solidFill>
                <a:srgbClr val="000000"/>
              </a:solidFill>
              <a:latin typeface="Arial" charset="0"/>
              <a:cs typeface="Arial" charset="0"/>
            </a:endParaRPr>
          </a:p>
        </p:txBody>
      </p:sp>
      <p:sp>
        <p:nvSpPr>
          <p:cNvPr id="87044"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fontAlgn="base">
              <a:spcBef>
                <a:spcPct val="0"/>
              </a:spcBef>
              <a:spcAft>
                <a:spcPct val="0"/>
              </a:spcAft>
            </a:pPr>
            <a:r>
              <a:rPr lang="ar-SA" sz="1000" smtClean="0">
                <a:solidFill>
                  <a:srgbClr val="000000"/>
                </a:solidFill>
                <a:latin typeface="Arial Unicode MS" pitchFamily="34" charset="-128"/>
              </a:rPr>
              <a:t>اقامة الصلاة</a:t>
            </a:r>
            <a:r>
              <a:rPr lang="en-US" sz="800" smtClean="0">
                <a:solidFill>
                  <a:srgbClr val="000000"/>
                </a:solidFill>
                <a:latin typeface="Arial" charset="0"/>
                <a:cs typeface="Arial" charset="0"/>
              </a:rPr>
              <a:t> </a:t>
            </a:r>
            <a:endParaRPr lang="en-US" smtClean="0">
              <a:solidFill>
                <a:srgbClr val="000000"/>
              </a:solidFill>
              <a:latin typeface="Arial" charset="0"/>
              <a:cs typeface="Arial" charset="0"/>
            </a:endParaRPr>
          </a:p>
        </p:txBody>
      </p:sp>
      <p:sp>
        <p:nvSpPr>
          <p:cNvPr id="87045" name="Rectangle 3"/>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fontAlgn="base">
              <a:spcBef>
                <a:spcPct val="0"/>
              </a:spcBef>
              <a:spcAft>
                <a:spcPct val="0"/>
              </a:spcAft>
            </a:pPr>
            <a:r>
              <a:rPr lang="ar-SA" sz="1000" smtClean="0">
                <a:solidFill>
                  <a:srgbClr val="000000"/>
                </a:solidFill>
                <a:latin typeface="Arial Unicode MS" pitchFamily="34" charset="-128"/>
              </a:rPr>
              <a:t>اقامة الصلاة</a:t>
            </a:r>
            <a:r>
              <a:rPr lang="en-US" sz="800" smtClean="0">
                <a:solidFill>
                  <a:srgbClr val="000000"/>
                </a:solidFill>
                <a:latin typeface="Arial" charset="0"/>
                <a:cs typeface="Arial" charset="0"/>
              </a:rPr>
              <a:t> </a:t>
            </a:r>
            <a:endParaRPr lang="en-US" smtClean="0">
              <a:solidFill>
                <a:srgbClr val="000000"/>
              </a:solidFill>
              <a:latin typeface="Arial" charset="0"/>
              <a:cs typeface="Arial" charset="0"/>
            </a:endParaRPr>
          </a:p>
        </p:txBody>
      </p:sp>
    </p:spTree>
    <p:extLst>
      <p:ext uri="{BB962C8B-B14F-4D97-AF65-F5344CB8AC3E}">
        <p14:creationId xmlns:p14="http://schemas.microsoft.com/office/powerpoint/2010/main" val="24947162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 y="0"/>
            <a:ext cx="91217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548680"/>
            <a:ext cx="9144000" cy="6386364"/>
          </a:xfrm>
          <a:prstGeom prst="rect">
            <a:avLst/>
          </a:prstGeom>
          <a:solidFill>
            <a:schemeClr val="bg1">
              <a:alpha val="56000"/>
            </a:schemeClr>
          </a:solidFill>
        </p:spPr>
        <p:txBody>
          <a:bodyPr>
            <a:spAutoFit/>
          </a:bodyPr>
          <a:lstStyle/>
          <a:p>
            <a:pPr algn="ctr">
              <a:defRPr/>
            </a:pPr>
            <a:r>
              <a:rPr lang="en-MY" sz="1400" b="1" dirty="0" smtClean="0">
                <a:solidFill>
                  <a:prstClr val="black"/>
                </a:solidFill>
                <a:effectLst>
                  <a:outerShdw blurRad="38100" dist="38100" dir="2700000" algn="tl">
                    <a:srgbClr val="000000">
                      <a:alpha val="43137"/>
                    </a:srgbClr>
                  </a:outerShdw>
                </a:effectLst>
                <a:cs typeface="Arial" charset="0"/>
              </a:rPr>
              <a:t>INTISARI KHUTBAH JUMAAT PADA </a:t>
            </a:r>
            <a:r>
              <a:rPr lang="en-US" sz="1400" b="1" dirty="0" smtClean="0">
                <a:solidFill>
                  <a:prstClr val="black"/>
                </a:solidFill>
                <a:effectLst>
                  <a:outerShdw blurRad="38100" dist="38100" dir="2700000" algn="tl">
                    <a:srgbClr val="000000">
                      <a:alpha val="43137"/>
                    </a:srgbClr>
                  </a:outerShdw>
                </a:effectLst>
                <a:cs typeface="Arial" charset="0"/>
              </a:rPr>
              <a:t>20/09/2019</a:t>
            </a:r>
            <a:endParaRPr lang="en-MY" sz="1400" b="1" dirty="0" smtClean="0">
              <a:solidFill>
                <a:prstClr val="black"/>
              </a:solidFill>
              <a:effectLst>
                <a:outerShdw blurRad="38100" dist="38100" dir="2700000" algn="tl">
                  <a:srgbClr val="000000">
                    <a:alpha val="43137"/>
                  </a:srgbClr>
                </a:outerShdw>
              </a:effectLst>
              <a:cs typeface="Arial" charset="0"/>
            </a:endParaRPr>
          </a:p>
          <a:p>
            <a:pPr algn="ctr">
              <a:defRPr/>
            </a:pPr>
            <a:endParaRPr lang="en-MY" sz="100" b="1" dirty="0" smtClean="0">
              <a:solidFill>
                <a:prstClr val="black"/>
              </a:solidFill>
              <a:effectLst>
                <a:outerShdw blurRad="38100" dist="38100" dir="2700000" algn="tl">
                  <a:srgbClr val="000000">
                    <a:alpha val="43137"/>
                  </a:srgbClr>
                </a:outerShdw>
              </a:effectLst>
              <a:cs typeface="Arial" charset="0"/>
            </a:endParaRPr>
          </a:p>
          <a:p>
            <a:pPr algn="ctr">
              <a:defRPr/>
            </a:pPr>
            <a:r>
              <a:rPr lang="en-MY"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TAJUK</a:t>
            </a:r>
            <a:r>
              <a:rPr lang="en-MY" sz="2000"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 </a:t>
            </a:r>
            <a:r>
              <a:rPr lang="en-MY"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MENGINGATI KEMATIAN</a:t>
            </a:r>
            <a:endParaRPr lang="en-MY"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algn="ctr">
              <a:defRPr/>
            </a:pPr>
            <a:endParaRPr lang="en-US" sz="700" b="1" dirty="0" smtClean="0">
              <a:solidFill>
                <a:prstClr val="black"/>
              </a:solidFill>
              <a:effectLst>
                <a:glow rad="101600">
                  <a:prstClr val="white">
                    <a:alpha val="60000"/>
                  </a:prstClr>
                </a:glow>
              </a:effectLst>
              <a:cs typeface="Arial" charset="0"/>
            </a:endParaRPr>
          </a:p>
          <a:p>
            <a:pPr algn="just">
              <a:defRPr/>
            </a:pPr>
            <a:endParaRPr lang="en-US" sz="700" b="1" dirty="0">
              <a:solidFill>
                <a:prstClr val="black"/>
              </a:solidFill>
              <a:effectLst>
                <a:glow rad="101600">
                  <a:prstClr val="white">
                    <a:alpha val="60000"/>
                  </a:prstClr>
                </a:glow>
              </a:effectLst>
              <a:cs typeface="Arial" charset="0"/>
            </a:endParaRPr>
          </a:p>
          <a:p>
            <a:pPr marL="457200" indent="-457200" algn="just">
              <a:buAutoNum type="arabicPeriod"/>
              <a:defRPr/>
            </a:pPr>
            <a:r>
              <a:rPr lang="en-US" sz="2000" b="1" dirty="0" smtClean="0">
                <a:solidFill>
                  <a:prstClr val="black"/>
                </a:solidFill>
                <a:effectLst>
                  <a:glow rad="101600">
                    <a:prstClr val="white">
                      <a:alpha val="60000"/>
                    </a:prstClr>
                  </a:glow>
                </a:effectLst>
                <a:cs typeface="Arial" charset="0"/>
              </a:rPr>
              <a:t>SETIAP YANG </a:t>
            </a:r>
            <a:r>
              <a:rPr lang="en-US" sz="2000" b="1" dirty="0">
                <a:solidFill>
                  <a:prstClr val="black"/>
                </a:solidFill>
                <a:effectLst>
                  <a:glow rad="101600">
                    <a:prstClr val="white">
                      <a:alpha val="60000"/>
                    </a:prstClr>
                  </a:glow>
                </a:effectLst>
                <a:cs typeface="Arial" charset="0"/>
              </a:rPr>
              <a:t>HIDUP PASTI MATI. APABILA NYAWA BERPISAH DARIPADA JASAD, TIADA APA LAGI YG AKAN TURUT SERTA KE DALAM KUBUR KECUALI SADAKAH JARIAH, ILMU YG DIAJAR DAN DIMANFAATKAN DAN ANAK </a:t>
            </a:r>
            <a:r>
              <a:rPr lang="en-US" sz="2000" b="1" dirty="0" smtClean="0">
                <a:solidFill>
                  <a:prstClr val="black"/>
                </a:solidFill>
                <a:effectLst>
                  <a:glow rad="101600">
                    <a:prstClr val="white">
                      <a:alpha val="60000"/>
                    </a:prstClr>
                  </a:glow>
                </a:effectLst>
                <a:cs typeface="Arial" charset="0"/>
              </a:rPr>
              <a:t>YANG </a:t>
            </a:r>
            <a:r>
              <a:rPr lang="en-US" sz="2000" b="1" dirty="0">
                <a:solidFill>
                  <a:prstClr val="black"/>
                </a:solidFill>
                <a:effectLst>
                  <a:glow rad="101600">
                    <a:prstClr val="white">
                      <a:alpha val="60000"/>
                    </a:prstClr>
                  </a:glow>
                </a:effectLst>
                <a:cs typeface="Arial" charset="0"/>
              </a:rPr>
              <a:t>BAIK MENDOAKAN KEBAIKAN KEPADA SI MATI</a:t>
            </a:r>
            <a:r>
              <a:rPr lang="en-US" sz="2000" b="1" dirty="0" smtClean="0">
                <a:solidFill>
                  <a:prstClr val="black"/>
                </a:solidFill>
                <a:effectLst>
                  <a:glow rad="101600">
                    <a:prstClr val="white">
                      <a:alpha val="60000"/>
                    </a:prstClr>
                  </a:glow>
                </a:effectLst>
                <a:cs typeface="Arial" charset="0"/>
              </a:rPr>
              <a:t>.</a:t>
            </a:r>
          </a:p>
          <a:p>
            <a:pPr marL="457200" indent="-457200" algn="just">
              <a:buAutoNum type="arabicPeriod"/>
              <a:defRPr/>
            </a:pPr>
            <a:endParaRPr lang="en-US" sz="1000" b="1" dirty="0">
              <a:solidFill>
                <a:prstClr val="black"/>
              </a:solidFill>
              <a:effectLst>
                <a:glow rad="101600">
                  <a:prstClr val="white">
                    <a:alpha val="60000"/>
                  </a:prstClr>
                </a:glow>
              </a:effectLst>
              <a:cs typeface="Arial" charset="0"/>
            </a:endParaRPr>
          </a:p>
          <a:p>
            <a:pPr marL="457200" indent="-457200" algn="just">
              <a:buAutoNum type="arabicPeriod"/>
              <a:defRPr/>
            </a:pPr>
            <a:r>
              <a:rPr lang="en-US" sz="2000" b="1" dirty="0" smtClean="0">
                <a:solidFill>
                  <a:prstClr val="black"/>
                </a:solidFill>
                <a:effectLst>
                  <a:glow rad="101600">
                    <a:prstClr val="white">
                      <a:alpha val="60000"/>
                    </a:prstClr>
                  </a:glow>
                </a:effectLst>
                <a:cs typeface="Arial" charset="0"/>
              </a:rPr>
              <a:t>PERLU </a:t>
            </a:r>
            <a:r>
              <a:rPr lang="en-US" sz="2000" b="1" dirty="0">
                <a:solidFill>
                  <a:prstClr val="black"/>
                </a:solidFill>
                <a:effectLst>
                  <a:glow rad="101600">
                    <a:prstClr val="white">
                      <a:alpha val="60000"/>
                    </a:prstClr>
                  </a:glow>
                </a:effectLst>
                <a:cs typeface="Arial" charset="0"/>
              </a:rPr>
              <a:t>SENTIASA SEDAR DI ATAS MAUT YG BOLEH DATANG TIBA-TIBA. KESEDARAN INI MENJADIKAN DIRI SENTIASA INSAF, TIDAK LALAI DAN TIDAK ASYIK </a:t>
            </a:r>
            <a:r>
              <a:rPr lang="en-US" sz="2000" b="1" dirty="0" smtClean="0">
                <a:solidFill>
                  <a:prstClr val="black"/>
                </a:solidFill>
                <a:effectLst>
                  <a:glow rad="101600">
                    <a:prstClr val="white">
                      <a:alpha val="60000"/>
                    </a:prstClr>
                  </a:glow>
                </a:effectLst>
                <a:cs typeface="Arial" charset="0"/>
              </a:rPr>
              <a:t>DENGAN </a:t>
            </a:r>
            <a:r>
              <a:rPr lang="en-US" sz="2000" b="1" dirty="0">
                <a:solidFill>
                  <a:prstClr val="black"/>
                </a:solidFill>
                <a:effectLst>
                  <a:glow rad="101600">
                    <a:prstClr val="white">
                      <a:alpha val="60000"/>
                    </a:prstClr>
                  </a:glow>
                </a:effectLst>
                <a:cs typeface="Arial" charset="0"/>
              </a:rPr>
              <a:t>KESERONOKAN </a:t>
            </a:r>
            <a:r>
              <a:rPr lang="en-US" sz="2000" b="1" dirty="0" smtClean="0">
                <a:solidFill>
                  <a:prstClr val="black"/>
                </a:solidFill>
                <a:effectLst>
                  <a:glow rad="101600">
                    <a:prstClr val="white">
                      <a:alpha val="60000"/>
                    </a:prstClr>
                  </a:glow>
                </a:effectLst>
                <a:cs typeface="Arial" charset="0"/>
              </a:rPr>
              <a:t>HIDUP. </a:t>
            </a:r>
            <a:r>
              <a:rPr lang="en-US" sz="2000" b="1" dirty="0">
                <a:solidFill>
                  <a:prstClr val="black"/>
                </a:solidFill>
                <a:effectLst>
                  <a:glow rad="101600">
                    <a:prstClr val="white">
                      <a:alpha val="60000"/>
                    </a:prstClr>
                  </a:glow>
                </a:effectLst>
                <a:cs typeface="Arial" charset="0"/>
              </a:rPr>
              <a:t>MENGIGATI MATI JUGA BOLEH MENGHAPUSKAN SIFAT SOMBONG ATAU LUPA DARATAN, TIDAK MEMBUAT MAKSIAT ATAU MEMBUANG MASA  DAN MENANGGUHKAN KEBAIKAN</a:t>
            </a:r>
            <a:r>
              <a:rPr lang="en-US" sz="2000" b="1" dirty="0" smtClean="0">
                <a:solidFill>
                  <a:prstClr val="black"/>
                </a:solidFill>
                <a:effectLst>
                  <a:glow rad="101600">
                    <a:prstClr val="white">
                      <a:alpha val="60000"/>
                    </a:prstClr>
                  </a:glow>
                </a:effectLst>
                <a:cs typeface="Arial" charset="0"/>
              </a:rPr>
              <a:t>.</a:t>
            </a:r>
          </a:p>
          <a:p>
            <a:pPr marL="457200" indent="-457200" algn="just">
              <a:buAutoNum type="arabicPeriod"/>
              <a:defRPr/>
            </a:pPr>
            <a:endParaRPr lang="en-US" sz="1000" b="1" dirty="0">
              <a:solidFill>
                <a:prstClr val="black"/>
              </a:solidFill>
              <a:effectLst>
                <a:glow rad="101600">
                  <a:prstClr val="white">
                    <a:alpha val="60000"/>
                  </a:prstClr>
                </a:glow>
              </a:effectLst>
              <a:cs typeface="Arial" charset="0"/>
            </a:endParaRPr>
          </a:p>
          <a:p>
            <a:pPr marL="457200" indent="-457200" algn="just">
              <a:buAutoNum type="arabicPeriod"/>
              <a:defRPr/>
            </a:pPr>
            <a:r>
              <a:rPr lang="en-US" sz="2000" b="1" dirty="0" smtClean="0">
                <a:solidFill>
                  <a:prstClr val="black"/>
                </a:solidFill>
                <a:effectLst>
                  <a:glow rad="101600">
                    <a:prstClr val="white">
                      <a:alpha val="60000"/>
                    </a:prstClr>
                  </a:glow>
                </a:effectLst>
                <a:cs typeface="Arial" charset="0"/>
              </a:rPr>
              <a:t>WALAUPUN </a:t>
            </a:r>
            <a:r>
              <a:rPr lang="en-US" sz="2000" b="1" dirty="0">
                <a:solidFill>
                  <a:prstClr val="black"/>
                </a:solidFill>
                <a:effectLst>
                  <a:glow rad="101600">
                    <a:prstClr val="white">
                      <a:alpha val="60000"/>
                    </a:prstClr>
                  </a:glow>
                </a:effectLst>
                <a:cs typeface="Arial" charset="0"/>
              </a:rPr>
              <a:t>AJAL TIDAK DIKETAHUI, TAPI ADA ALAMATNYA SEPERTI TUA, UBAN, PENDENGARAN DAN PENGELIHATAN SEMAKIN KURANG DAN SAKIT. ALAMAT INI MERUPAKAN AMARAN AKHIR SUPAYA BERTAUBAT DAN KEMBALI MENGGANDAKAN TA'AT DAN MENDEKATI ALLAH </a:t>
            </a:r>
            <a:r>
              <a:rPr lang="en-US" sz="2000" b="1" dirty="0" smtClean="0">
                <a:solidFill>
                  <a:prstClr val="black"/>
                </a:solidFill>
                <a:effectLst>
                  <a:glow rad="101600">
                    <a:prstClr val="white">
                      <a:alpha val="60000"/>
                    </a:prstClr>
                  </a:glow>
                </a:effectLst>
                <a:cs typeface="Arial" charset="0"/>
              </a:rPr>
              <a:t>.</a:t>
            </a:r>
          </a:p>
          <a:p>
            <a:pPr marL="457200" indent="-457200" algn="just">
              <a:buAutoNum type="arabicPeriod"/>
              <a:defRPr/>
            </a:pPr>
            <a:endParaRPr lang="en-US" sz="1000" b="1" dirty="0" smtClean="0">
              <a:solidFill>
                <a:prstClr val="black"/>
              </a:solidFill>
              <a:effectLst>
                <a:glow rad="101600">
                  <a:prstClr val="white">
                    <a:alpha val="60000"/>
                  </a:prstClr>
                </a:glow>
              </a:effectLst>
              <a:cs typeface="Arial" charset="0"/>
            </a:endParaRPr>
          </a:p>
          <a:p>
            <a:pPr marL="457200" indent="-457200" algn="just">
              <a:buAutoNum type="arabicPeriod"/>
              <a:defRPr/>
            </a:pPr>
            <a:r>
              <a:rPr lang="en-US" sz="2000" b="1" dirty="0" smtClean="0">
                <a:solidFill>
                  <a:prstClr val="black"/>
                </a:solidFill>
                <a:effectLst>
                  <a:glow rad="101600">
                    <a:prstClr val="white">
                      <a:alpha val="60000"/>
                    </a:prstClr>
                  </a:glow>
                </a:effectLst>
                <a:cs typeface="Arial" charset="0"/>
              </a:rPr>
              <a:t>SEDAR </a:t>
            </a:r>
            <a:r>
              <a:rPr lang="en-US" sz="2000" b="1" dirty="0">
                <a:solidFill>
                  <a:prstClr val="black"/>
                </a:solidFill>
                <a:effectLst>
                  <a:glow rad="101600">
                    <a:prstClr val="white">
                      <a:alpha val="60000"/>
                    </a:prstClr>
                  </a:glow>
                </a:effectLst>
                <a:cs typeface="Arial" charset="0"/>
              </a:rPr>
              <a:t>MATI MENJADIKAN HIDUP LEBIH POSITIF DENGAN MEMBUAT JASA, KEBAJIKAN DAN NENYALURKAN KEKAYAAN, PANGKAT, KEUPAYAAN DAN APA JUA </a:t>
            </a:r>
            <a:r>
              <a:rPr lang="en-US" sz="2000" b="1" dirty="0" smtClean="0">
                <a:solidFill>
                  <a:prstClr val="black"/>
                </a:solidFill>
                <a:effectLst>
                  <a:glow rad="101600">
                    <a:prstClr val="white">
                      <a:alpha val="60000"/>
                    </a:prstClr>
                  </a:glow>
                </a:effectLst>
                <a:cs typeface="Arial" charset="0"/>
              </a:rPr>
              <a:t>YANG </a:t>
            </a:r>
            <a:r>
              <a:rPr lang="en-US" sz="2000" b="1" dirty="0">
                <a:solidFill>
                  <a:prstClr val="black"/>
                </a:solidFill>
                <a:effectLst>
                  <a:glow rad="101600">
                    <a:prstClr val="white">
                      <a:alpha val="60000"/>
                    </a:prstClr>
                  </a:glow>
                </a:effectLst>
                <a:cs typeface="Arial" charset="0"/>
              </a:rPr>
              <a:t>ADA DENGAN CARA </a:t>
            </a:r>
            <a:r>
              <a:rPr lang="en-US" sz="2000" b="1" dirty="0" smtClean="0">
                <a:solidFill>
                  <a:prstClr val="black"/>
                </a:solidFill>
                <a:effectLst>
                  <a:glow rad="101600">
                    <a:prstClr val="white">
                      <a:alpha val="60000"/>
                    </a:prstClr>
                  </a:glow>
                </a:effectLst>
                <a:cs typeface="Arial" charset="0"/>
              </a:rPr>
              <a:t>YANG DIREDHAI </a:t>
            </a:r>
            <a:r>
              <a:rPr lang="en-US" sz="2000" b="1" dirty="0">
                <a:solidFill>
                  <a:prstClr val="black"/>
                </a:solidFill>
                <a:effectLst>
                  <a:glow rad="101600">
                    <a:prstClr val="white">
                      <a:alpha val="60000"/>
                    </a:prstClr>
                  </a:glow>
                </a:effectLst>
                <a:cs typeface="Arial" charset="0"/>
              </a:rPr>
              <a:t>ALLAH.</a:t>
            </a:r>
            <a:endParaRPr lang="en-US" sz="1100" b="1" dirty="0" smtClean="0">
              <a:solidFill>
                <a:prstClr val="black"/>
              </a:solidFill>
              <a:effectLst>
                <a:glow rad="101600">
                  <a:prstClr val="white">
                    <a:alpha val="60000"/>
                  </a:prstClr>
                </a:glow>
              </a:effectLst>
              <a:cs typeface="Arial" charset="0"/>
            </a:endParaRPr>
          </a:p>
        </p:txBody>
      </p:sp>
    </p:spTree>
    <p:extLst>
      <p:ext uri="{BB962C8B-B14F-4D97-AF65-F5344CB8AC3E}">
        <p14:creationId xmlns:p14="http://schemas.microsoft.com/office/powerpoint/2010/main" val="14480118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MY"/>
          </a:p>
        </p:txBody>
      </p:sp>
      <p:sp>
        <p:nvSpPr>
          <p:cNvPr id="3" name="Subtitle 2"/>
          <p:cNvSpPr>
            <a:spLocks noGrp="1"/>
          </p:cNvSpPr>
          <p:nvPr>
            <p:ph type="subTitle" idx="1"/>
          </p:nvPr>
        </p:nvSpPr>
        <p:spPr/>
        <p:txBody>
          <a:bodyPr/>
          <a:lstStyle/>
          <a:p>
            <a:endParaRPr lang="en-MY"/>
          </a:p>
        </p:txBody>
      </p:sp>
      <p:pic>
        <p:nvPicPr>
          <p:cNvPr id="1026" name="Picture 2" descr="C:\Users\USER\Desktop\KARNIVAL MASJID LADA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853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3257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1870264"/>
            <a:ext cx="9144000" cy="2015936"/>
          </a:xfrm>
          <a:prstGeom prst="rect">
            <a:avLst/>
          </a:prstGeom>
          <a:noFill/>
        </p:spPr>
        <p:txBody>
          <a:bodyPr>
            <a:spAutoFit/>
          </a:bodyPr>
          <a:lstStyle/>
          <a:p>
            <a:pPr algn="ctr" fontAlgn="auto">
              <a:spcBef>
                <a:spcPts val="0"/>
              </a:spcBef>
              <a:spcAft>
                <a:spcPts val="0"/>
              </a:spcAft>
              <a:defRPr/>
            </a:pPr>
            <a:r>
              <a:rPr lang="ar-SA" sz="125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 للهِ</a:t>
            </a:r>
            <a:endParaRPr lang="en-US" sz="12500" b="1" dirty="0">
              <a:ln w="3175" cmpd="sng">
                <a:solidFill>
                  <a:schemeClr val="tx1"/>
                </a:solid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0" y="4725144"/>
            <a:ext cx="9144000" cy="1200329"/>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p>
            <a:pPr algn="ctr" fontAlgn="auto">
              <a:spcBef>
                <a:spcPts val="0"/>
              </a:spcBef>
              <a:spcAft>
                <a:spcPts val="0"/>
              </a:spcAft>
              <a:defRPr/>
            </a:pPr>
            <a:r>
              <a:rPr lang="en-US" sz="36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Segala</a:t>
            </a:r>
            <a:r>
              <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puji-pujian</a:t>
            </a:r>
            <a:r>
              <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hanya</a:t>
            </a:r>
            <a:r>
              <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a:t>
            </a:r>
            <a:r>
              <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ar-SA"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endParaRPr>
          </a:p>
          <a:p>
            <a:pPr algn="ctr" fontAlgn="auto">
              <a:spcBef>
                <a:spcPts val="0"/>
              </a:spcBef>
              <a:spcAft>
                <a:spcPts val="0"/>
              </a:spcAft>
              <a:defRPr/>
            </a:pPr>
            <a:r>
              <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Allah S.W.T.</a:t>
            </a:r>
          </a:p>
        </p:txBody>
      </p:sp>
      <p:sp>
        <p:nvSpPr>
          <p:cNvPr id="5" name="Rectangle 4"/>
          <p:cNvSpPr/>
          <p:nvPr/>
        </p:nvSpPr>
        <p:spPr>
          <a:xfrm>
            <a:off x="602822" y="251937"/>
            <a:ext cx="7929618" cy="584775"/>
          </a:xfrm>
          <a:prstGeom prst="rect">
            <a:avLst/>
          </a:prstGeom>
        </p:spPr>
        <p:txBody>
          <a:bodyPr>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Tree>
    <p:extLst>
      <p:ext uri="{BB962C8B-B14F-4D97-AF65-F5344CB8AC3E}">
        <p14:creationId xmlns:p14="http://schemas.microsoft.com/office/powerpoint/2010/main" val="32210160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3257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66696" y="200015"/>
            <a:ext cx="7715304" cy="646331"/>
          </a:xfrm>
          <a:prstGeom prst="rect">
            <a:avLst/>
          </a:prstGeom>
        </p:spPr>
        <p:txBody>
          <a:bodyPr>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762125"/>
            <a:ext cx="9144000" cy="1754188"/>
          </a:xfrm>
          <a:prstGeom prst="rect">
            <a:avLst/>
          </a:prstGeom>
          <a:noFill/>
        </p:spPr>
        <p:txBody>
          <a:bodyPr>
            <a:spAutoFit/>
          </a:bodyPr>
          <a:lstStyle/>
          <a:p>
            <a:pPr algn="ctr" rtl="1">
              <a:defRPr/>
            </a:pP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إِلَهَ إِلا َّالله ُوَحْدَهُ لاَشَرِيْكَ لَهُ، وَأَشْهَدُ أَنَّ مُحَمَّدًا عَبْدُهُ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وَرَسُوْلُهُ</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4278575"/>
            <a:ext cx="9144000" cy="2246769"/>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p>
            <a:pPr algn="ctr" fontAlgn="auto">
              <a:spcBef>
                <a:spcPts val="0"/>
              </a:spcBef>
              <a:spcAft>
                <a:spcPts val="0"/>
              </a:spcAft>
              <a:defRPr/>
            </a:pP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itu</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p>
        </p:txBody>
      </p:sp>
    </p:spTree>
    <p:extLst>
      <p:ext uri="{BB962C8B-B14F-4D97-AF65-F5344CB8AC3E}">
        <p14:creationId xmlns:p14="http://schemas.microsoft.com/office/powerpoint/2010/main" val="32210160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3257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27584" y="44624"/>
            <a:ext cx="7500990" cy="954107"/>
          </a:xfrm>
          <a:prstGeom prst="rect">
            <a:avLst/>
          </a:prstGeom>
        </p:spPr>
        <p:txBody>
          <a:bodyPr>
            <a:spAutoFit/>
          </a:bodyPr>
          <a:lstStyle/>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71438" y="2118792"/>
            <a:ext cx="8964612" cy="1569660"/>
          </a:xfrm>
          <a:prstGeom prst="rect">
            <a:avLst/>
          </a:prstGeom>
          <a:solidFill>
            <a:schemeClr val="bg1">
              <a:alpha val="20000"/>
            </a:schemeClr>
          </a:solidFill>
        </p:spPr>
        <p:txBody>
          <a:bodyPr>
            <a:spAutoFit/>
          </a:bodyPr>
          <a:lstStyle/>
          <a:p>
            <a:pPr algn="ctr" rtl="1">
              <a:defRPr/>
            </a:pP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اللَّهُمَّ صَلِّ وَسَلِّمْ وَبَارِكْ عَلَى نَبِيِّنَا مُحَمَّدٍ وَعَلَى آلِهِ وَصَحْبِهِ الأَخْيَار. </a:t>
            </a:r>
            <a:endParaRPr lang="ar-EG" sz="48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4328517"/>
            <a:ext cx="9144000" cy="1692771"/>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p>
            <a:pPr algn="ctr" fontAlgn="auto">
              <a:spcBef>
                <a:spcPts val="0"/>
              </a:spcBef>
              <a:spcAft>
                <a:spcPts val="0"/>
              </a:spcAft>
              <a:defRPr/>
            </a:pPr>
            <a:r>
              <a:rPr lang="en-US" sz="26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6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6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Baginda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2210160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3257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219200" y="188640"/>
            <a:ext cx="6858048" cy="584775"/>
          </a:xfrm>
          <a:prstGeom prst="rect">
            <a:avLst/>
          </a:prstGeom>
        </p:spPr>
        <p:txBody>
          <a:bodyPr>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395288" y="1936478"/>
            <a:ext cx="8424862" cy="1754187"/>
          </a:xfrm>
          <a:prstGeom prst="rect">
            <a:avLst/>
          </a:prstGeom>
          <a:solidFill>
            <a:schemeClr val="bg1">
              <a:alpha val="27000"/>
            </a:schemeClr>
          </a:solidFill>
        </p:spPr>
        <p:txBody>
          <a:bodyPr>
            <a:spAutoFit/>
          </a:bodyPr>
          <a:lstStyle/>
          <a:p>
            <a:pPr algn="ctr" rtl="1">
              <a:defRPr/>
            </a:pP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وأُوْصِيْكُمْ وَإِيَّاىَ بِتَقْوَى الله </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defRPr/>
            </a:pP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فَقَدْ </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فَازَ الْمُتَّقُوْنَ.</a:t>
            </a:r>
            <a:endParaRPr lang="ms-MY" sz="5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4660866"/>
            <a:ext cx="9144000" cy="1631216"/>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Bertakwa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kepada</a:t>
            </a:r>
            <a:r>
              <a:rPr lang="en-US" sz="25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Allah s.w.t. </a:t>
            </a:r>
            <a:r>
              <a:rPr lang="en-US" sz="25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Laksanakanlah</a:t>
            </a:r>
            <a:r>
              <a:rPr lang="en-US" sz="25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segala</a:t>
            </a:r>
            <a:r>
              <a:rPr lang="en-US" sz="25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perintah</a:t>
            </a:r>
            <a:r>
              <a:rPr lang="en-US" sz="25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Allah s.w.t </a:t>
            </a:r>
            <a:r>
              <a:rPr lang="en-US" sz="25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dan</a:t>
            </a:r>
            <a:r>
              <a:rPr lang="en-US" sz="25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tinggalkanlah</a:t>
            </a:r>
            <a:r>
              <a:rPr lang="en-US" sz="25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segala</a:t>
            </a:r>
            <a:r>
              <a:rPr lang="en-US" sz="25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larangan-Nya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sesungguhnya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telah</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berjaya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bagi</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orang-orang yang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bertakwa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a:t>
            </a:r>
            <a:endParaRPr lang="en-GB" sz="25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endParaRPr>
          </a:p>
        </p:txBody>
      </p:sp>
    </p:spTree>
    <p:extLst>
      <p:ext uri="{BB962C8B-B14F-4D97-AF65-F5344CB8AC3E}">
        <p14:creationId xmlns:p14="http://schemas.microsoft.com/office/powerpoint/2010/main" val="32210160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54" y="-27384"/>
            <a:ext cx="9144824" cy="6885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70460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3257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52401" y="44624"/>
            <a:ext cx="8991600" cy="1015663"/>
          </a:xfrm>
          <a:prstGeom prst="rect">
            <a:avLst/>
          </a:prstGeom>
        </p:spPr>
        <p:txBody>
          <a:bodyPr wrap="square">
            <a:spAutoFit/>
          </a:bodyPr>
          <a:lstStyle/>
          <a:p>
            <a:pPr algn="ctr" fontAlgn="auto">
              <a:spcBef>
                <a:spcPts val="0"/>
              </a:spcBef>
              <a:spcAft>
                <a:spcPts val="0"/>
              </a:spcAft>
              <a:defRPr/>
            </a:pPr>
            <a:r>
              <a:rPr lang="es-E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 </a:t>
            </a:r>
            <a:r>
              <a:rPr lang="es-E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Allah</a:t>
            </a:r>
            <a:r>
              <a:rPr lang="es-E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s-E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s-E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s-E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a:t>
            </a:r>
            <a:r>
              <a:rPr lang="es-E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s-E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 </a:t>
            </a:r>
            <a:r>
              <a:rPr lang="es-E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Jumu’ah</a:t>
            </a:r>
            <a:r>
              <a:rPr lang="es-E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s-E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s-E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s-E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8:</a:t>
            </a:r>
            <a:endParaRPr lang="es-E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76200" y="4432463"/>
            <a:ext cx="8991600" cy="2092881"/>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r>
              <a:rPr lang="en-US" sz="2600" b="1" dirty="0"/>
              <a:t>"</a:t>
            </a:r>
            <a:r>
              <a:rPr lang="en-US" sz="2600" b="1" dirty="0" err="1"/>
              <a:t>Katakanlah</a:t>
            </a:r>
            <a:r>
              <a:rPr lang="en-US" sz="2600" b="1" dirty="0"/>
              <a:t> </a:t>
            </a:r>
            <a:r>
              <a:rPr lang="en-US" sz="2600" b="1" dirty="0" err="1"/>
              <a:t>wahai</a:t>
            </a:r>
            <a:r>
              <a:rPr lang="en-US" sz="2600" b="1" dirty="0"/>
              <a:t> Muhammad </a:t>
            </a:r>
            <a:r>
              <a:rPr lang="en-US" sz="2600" b="1" dirty="0" err="1"/>
              <a:t>sebenarnya</a:t>
            </a:r>
            <a:r>
              <a:rPr lang="en-US" sz="2600" b="1" dirty="0"/>
              <a:t> </a:t>
            </a:r>
            <a:r>
              <a:rPr lang="en-US" sz="2600" b="1" dirty="0" err="1"/>
              <a:t>maut</a:t>
            </a:r>
            <a:r>
              <a:rPr lang="en-US" sz="2600" b="1" dirty="0"/>
              <a:t> yang </a:t>
            </a:r>
            <a:r>
              <a:rPr lang="en-US" sz="2600" b="1" dirty="0" err="1"/>
              <a:t>kamu</a:t>
            </a:r>
            <a:r>
              <a:rPr lang="en-US" sz="2600" b="1" dirty="0"/>
              <a:t> </a:t>
            </a:r>
            <a:r>
              <a:rPr lang="en-US" sz="2600" b="1" dirty="0" err="1"/>
              <a:t>melarikan</a:t>
            </a:r>
            <a:r>
              <a:rPr lang="en-US" sz="2600" b="1" dirty="0"/>
              <a:t> </a:t>
            </a:r>
            <a:r>
              <a:rPr lang="en-US" sz="2600" b="1" dirty="0" err="1"/>
              <a:t>diri</a:t>
            </a:r>
            <a:r>
              <a:rPr lang="en-US" sz="2600" b="1" dirty="0"/>
              <a:t> </a:t>
            </a:r>
            <a:r>
              <a:rPr lang="en-US" sz="2600" b="1" dirty="0" err="1"/>
              <a:t>daripadanya</a:t>
            </a:r>
            <a:r>
              <a:rPr lang="en-US" sz="2600" b="1" dirty="0"/>
              <a:t> </a:t>
            </a:r>
            <a:r>
              <a:rPr lang="en-US" sz="2600" b="1" dirty="0" err="1"/>
              <a:t>itu</a:t>
            </a:r>
            <a:r>
              <a:rPr lang="en-US" sz="2600" b="1" dirty="0"/>
              <a:t> </a:t>
            </a:r>
            <a:r>
              <a:rPr lang="en-US" sz="2600" b="1" dirty="0" err="1"/>
              <a:t>tetaplah</a:t>
            </a:r>
            <a:r>
              <a:rPr lang="en-US" sz="2600" b="1" dirty="0"/>
              <a:t> </a:t>
            </a:r>
            <a:r>
              <a:rPr lang="en-US" sz="2600" b="1" dirty="0" err="1"/>
              <a:t>ia</a:t>
            </a:r>
            <a:r>
              <a:rPr lang="en-US" sz="2600" b="1" dirty="0"/>
              <a:t> </a:t>
            </a:r>
            <a:r>
              <a:rPr lang="en-US" sz="2600" b="1" dirty="0" err="1"/>
              <a:t>akan</a:t>
            </a:r>
            <a:r>
              <a:rPr lang="en-US" sz="2600" b="1" dirty="0"/>
              <a:t> </a:t>
            </a:r>
            <a:r>
              <a:rPr lang="en-US" sz="2600" b="1" dirty="0" err="1"/>
              <a:t>menemui</a:t>
            </a:r>
            <a:r>
              <a:rPr lang="en-US" sz="2600" b="1" dirty="0"/>
              <a:t> </a:t>
            </a:r>
            <a:r>
              <a:rPr lang="en-US" sz="2600" b="1" dirty="0" err="1"/>
              <a:t>kamu</a:t>
            </a:r>
            <a:r>
              <a:rPr lang="en-US" sz="2600" b="1" dirty="0"/>
              <a:t>, </a:t>
            </a:r>
            <a:r>
              <a:rPr lang="en-US" sz="2600" b="1" dirty="0" err="1"/>
              <a:t>kemudian</a:t>
            </a:r>
            <a:r>
              <a:rPr lang="en-US" sz="2600" b="1" dirty="0"/>
              <a:t> </a:t>
            </a:r>
            <a:r>
              <a:rPr lang="en-US" sz="2600" b="1" dirty="0" err="1"/>
              <a:t>kamu</a:t>
            </a:r>
            <a:r>
              <a:rPr lang="en-US" sz="2600" b="1" dirty="0"/>
              <a:t> </a:t>
            </a:r>
            <a:r>
              <a:rPr lang="en-US" sz="2600" b="1" dirty="0" err="1"/>
              <a:t>akan</a:t>
            </a:r>
            <a:r>
              <a:rPr lang="en-US" sz="2600" b="1" dirty="0"/>
              <a:t> </a:t>
            </a:r>
            <a:r>
              <a:rPr lang="en-US" sz="2600" b="1" dirty="0" err="1"/>
              <a:t>dikembalikan</a:t>
            </a:r>
            <a:r>
              <a:rPr lang="en-US" sz="2600" b="1" dirty="0"/>
              <a:t> </a:t>
            </a:r>
            <a:r>
              <a:rPr lang="en-US" sz="2600" b="1" dirty="0" err="1"/>
              <a:t>kepada</a:t>
            </a:r>
            <a:r>
              <a:rPr lang="en-US" sz="2600" b="1" dirty="0"/>
              <a:t> Allah yang </a:t>
            </a:r>
            <a:r>
              <a:rPr lang="en-US" sz="2600" b="1" dirty="0" err="1"/>
              <a:t>mengetahui</a:t>
            </a:r>
            <a:r>
              <a:rPr lang="en-US" sz="2600" b="1" dirty="0"/>
              <a:t> </a:t>
            </a:r>
            <a:r>
              <a:rPr lang="en-US" sz="2600" b="1" dirty="0" err="1"/>
              <a:t>segala</a:t>
            </a:r>
            <a:r>
              <a:rPr lang="en-US" sz="2600" b="1" dirty="0"/>
              <a:t> yang </a:t>
            </a:r>
            <a:r>
              <a:rPr lang="en-US" sz="2600" b="1" dirty="0" err="1"/>
              <a:t>ghaib</a:t>
            </a:r>
            <a:r>
              <a:rPr lang="en-US" sz="2600" b="1" dirty="0"/>
              <a:t> </a:t>
            </a:r>
            <a:r>
              <a:rPr lang="en-US" sz="2600" b="1" dirty="0" err="1"/>
              <a:t>dan</a:t>
            </a:r>
            <a:r>
              <a:rPr lang="en-US" sz="2600" b="1" dirty="0"/>
              <a:t> </a:t>
            </a:r>
            <a:r>
              <a:rPr lang="en-US" sz="2600" b="1" dirty="0" err="1"/>
              <a:t>nyata</a:t>
            </a:r>
            <a:r>
              <a:rPr lang="en-US" sz="2600" b="1" dirty="0"/>
              <a:t>, </a:t>
            </a:r>
            <a:r>
              <a:rPr lang="en-US" sz="2600" b="1" dirty="0" err="1"/>
              <a:t>lalu</a:t>
            </a:r>
            <a:r>
              <a:rPr lang="en-US" sz="2600" b="1" dirty="0"/>
              <a:t> </a:t>
            </a:r>
            <a:r>
              <a:rPr lang="en-US" sz="2600" b="1" dirty="0" err="1"/>
              <a:t>Ia</a:t>
            </a:r>
            <a:r>
              <a:rPr lang="en-US" sz="2600" b="1" dirty="0"/>
              <a:t> </a:t>
            </a:r>
            <a:r>
              <a:rPr lang="en-US" sz="2600" b="1" dirty="0" err="1"/>
              <a:t>memberitahu</a:t>
            </a:r>
            <a:r>
              <a:rPr lang="en-US" sz="2600" b="1" dirty="0"/>
              <a:t> </a:t>
            </a:r>
            <a:r>
              <a:rPr lang="en-US" sz="2600" b="1" dirty="0" err="1"/>
              <a:t>kepada</a:t>
            </a:r>
            <a:r>
              <a:rPr lang="en-US" sz="2600" b="1" dirty="0"/>
              <a:t> </a:t>
            </a:r>
            <a:r>
              <a:rPr lang="en-US" sz="2600" b="1" dirty="0" err="1"/>
              <a:t>kamu</a:t>
            </a:r>
            <a:r>
              <a:rPr lang="en-US" sz="2600" b="1" dirty="0"/>
              <a:t> </a:t>
            </a:r>
            <a:r>
              <a:rPr lang="en-US" sz="2600" b="1" dirty="0" err="1"/>
              <a:t>apa</a:t>
            </a:r>
            <a:r>
              <a:rPr lang="en-US" sz="2600" b="1" dirty="0"/>
              <a:t> yang </a:t>
            </a:r>
            <a:r>
              <a:rPr lang="en-US" sz="2600" b="1" dirty="0" err="1"/>
              <a:t>kamu</a:t>
            </a:r>
            <a:r>
              <a:rPr lang="en-US" sz="2600" b="1" dirty="0"/>
              <a:t> </a:t>
            </a:r>
            <a:r>
              <a:rPr lang="en-US" sz="2600" b="1" dirty="0" err="1"/>
              <a:t>telah</a:t>
            </a:r>
            <a:r>
              <a:rPr lang="en-US" sz="2600" b="1" dirty="0"/>
              <a:t> </a:t>
            </a:r>
            <a:r>
              <a:rPr lang="en-US" sz="2600" b="1" dirty="0" err="1"/>
              <a:t>lakukan</a:t>
            </a:r>
            <a:r>
              <a:rPr lang="en-US" sz="2600" b="1" dirty="0"/>
              <a:t>".</a:t>
            </a:r>
            <a:endParaRPr lang="en-MY" sz="2600" b="1" dirty="0"/>
          </a:p>
        </p:txBody>
      </p:sp>
      <p:sp>
        <p:nvSpPr>
          <p:cNvPr id="5" name="Rectangle 4"/>
          <p:cNvSpPr/>
          <p:nvPr/>
        </p:nvSpPr>
        <p:spPr>
          <a:xfrm>
            <a:off x="40705" y="2373268"/>
            <a:ext cx="9067799" cy="1569660"/>
          </a:xfrm>
          <a:prstGeom prst="rect">
            <a:avLst/>
          </a:prstGeom>
          <a:solidFill>
            <a:schemeClr val="bg1">
              <a:alpha val="40000"/>
            </a:schemeClr>
          </a:solidFill>
        </p:spPr>
        <p:txBody>
          <a:bodyPr wrap="square">
            <a:spAutoFit/>
          </a:bodyPr>
          <a:lstStyle/>
          <a:p>
            <a:pPr algn="ctr" rtl="1">
              <a:defRPr/>
            </a:pP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قُلْ إِنَّ الْمَوْتَ الَّذِي تَفِرُّونَ مِنْهُ فَإِنَّهُ مُلَاقِيكُمْ ۖ ثُمَّ تُرَدُّونَ إِلَىٰ عَالِمِ الْغَيْبِ وَالشَّهَادَةِ فَيُنَبِّئُكُم بِمَا كُنتُمْ تَعْمَلُونَ</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6" name="Rounded Rectangle 5"/>
          <p:cNvSpPr/>
          <p:nvPr/>
        </p:nvSpPr>
        <p:spPr>
          <a:xfrm>
            <a:off x="251520" y="1278632"/>
            <a:ext cx="4536505" cy="798066"/>
          </a:xfrm>
          <a:prstGeom prst="roundRect">
            <a:avLst>
              <a:gd name="adj" fmla="val 11364"/>
            </a:avLst>
          </a:prstGeom>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ms-MY" sz="23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Kehidupan Dunia Akan Berakhir</a:t>
            </a:r>
            <a:endParaRPr lang="en-US" sz="2300" b="1" dirty="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2210160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1735</Words>
  <Application>Microsoft Office PowerPoint</Application>
  <PresentationFormat>On-screen Show (4:3)</PresentationFormat>
  <Paragraphs>146</Paragraphs>
  <Slides>38</Slides>
  <Notes>0</Notes>
  <HiddenSlides>0</HiddenSlides>
  <MMClips>0</MMClips>
  <ScaleCrop>false</ScaleCrop>
  <HeadingPairs>
    <vt:vector size="4" baseType="variant">
      <vt:variant>
        <vt:lpstr>Theme</vt:lpstr>
      </vt:variant>
      <vt:variant>
        <vt:i4>5</vt:i4>
      </vt:variant>
      <vt:variant>
        <vt:lpstr>Slide Titles</vt:lpstr>
      </vt:variant>
      <vt:variant>
        <vt:i4>38</vt:i4>
      </vt:variant>
    </vt:vector>
  </HeadingPairs>
  <TitlesOfParts>
    <vt:vector size="43" baseType="lpstr">
      <vt:lpstr>Office Theme</vt:lpstr>
      <vt:lpstr>1_Office Theme</vt:lpstr>
      <vt:lpstr>2_Office Theme</vt:lpstr>
      <vt:lpstr>6_Office Theme</vt:lpstr>
      <vt:lpstr>7_Office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USER</cp:lastModifiedBy>
  <cp:revision>8</cp:revision>
  <dcterms:created xsi:type="dcterms:W3CDTF">2019-09-18T03:38:34Z</dcterms:created>
  <dcterms:modified xsi:type="dcterms:W3CDTF">2019-09-19T08:52:52Z</dcterms:modified>
</cp:coreProperties>
</file>